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8288000" cy="10287000"/>
  <p:notesSz cx="6858000" cy="9144000"/>
  <p:embeddedFontLst>
    <p:embeddedFont>
      <p:font typeface="Arimo" panose="020B0604020202020204" charset="0"/>
      <p:regular r:id="rId22"/>
    </p:embeddedFont>
    <p:embeddedFont>
      <p:font typeface="Bodoni FLF" panose="020B0604020202020204"/>
      <p:regular r:id="rId23"/>
    </p:embeddedFont>
    <p:embeddedFont>
      <p:font typeface="Childos Arabic" panose="020B0604020202020204" charset="-78"/>
      <p:regular r:id="rId24"/>
    </p:embeddedFont>
    <p:embeddedFont>
      <p:font typeface="Childos Arabic Bold" panose="020B0604020202020204" charset="-78"/>
      <p:regular r:id="rId25"/>
    </p:embeddedFont>
    <p:embeddedFont>
      <p:font typeface="Childos Arabic Medium" panose="020B0604020202020204" charset="-78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2" autoAdjust="0"/>
    <p:restoredTop sz="94622" autoAdjust="0"/>
  </p:normalViewPr>
  <p:slideViewPr>
    <p:cSldViewPr>
      <p:cViewPr varScale="1">
        <p:scale>
          <a:sx n="44" d="100"/>
          <a:sy n="44" d="100"/>
        </p:scale>
        <p:origin x="723" y="25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31.03.2025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svg"/><Relationship Id="rId13" Type="http://schemas.openxmlformats.org/officeDocument/2006/relationships/image" Target="../media/image87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12" Type="http://schemas.openxmlformats.org/officeDocument/2006/relationships/image" Target="../media/image86.svg"/><Relationship Id="rId1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9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svg"/><Relationship Id="rId11" Type="http://schemas.openxmlformats.org/officeDocument/2006/relationships/image" Target="../media/image85.png"/><Relationship Id="rId5" Type="http://schemas.openxmlformats.org/officeDocument/2006/relationships/image" Target="../media/image79.png"/><Relationship Id="rId15" Type="http://schemas.openxmlformats.org/officeDocument/2006/relationships/image" Target="../media/image89.png"/><Relationship Id="rId10" Type="http://schemas.openxmlformats.org/officeDocument/2006/relationships/image" Target="../media/image84.svg"/><Relationship Id="rId4" Type="http://schemas.openxmlformats.org/officeDocument/2006/relationships/image" Target="../media/image78.svg"/><Relationship Id="rId9" Type="http://schemas.openxmlformats.org/officeDocument/2006/relationships/image" Target="../media/image83.png"/><Relationship Id="rId14" Type="http://schemas.openxmlformats.org/officeDocument/2006/relationships/image" Target="../media/image88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svg"/><Relationship Id="rId3" Type="http://schemas.openxmlformats.org/officeDocument/2006/relationships/image" Target="../media/image91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svg"/><Relationship Id="rId5" Type="http://schemas.openxmlformats.org/officeDocument/2006/relationships/image" Target="../media/image93.png"/><Relationship Id="rId4" Type="http://schemas.openxmlformats.org/officeDocument/2006/relationships/image" Target="../media/image92.svg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svg"/><Relationship Id="rId13" Type="http://schemas.openxmlformats.org/officeDocument/2006/relationships/image" Target="../media/image102.png"/><Relationship Id="rId3" Type="http://schemas.openxmlformats.org/officeDocument/2006/relationships/image" Target="../media/image96.png"/><Relationship Id="rId7" Type="http://schemas.openxmlformats.org/officeDocument/2006/relationships/image" Target="../media/image98.png"/><Relationship Id="rId12" Type="http://schemas.openxmlformats.org/officeDocument/2006/relationships/image" Target="../media/image101.svg"/><Relationship Id="rId17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0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100.png"/><Relationship Id="rId5" Type="http://schemas.openxmlformats.org/officeDocument/2006/relationships/image" Target="../media/image3.png"/><Relationship Id="rId15" Type="http://schemas.openxmlformats.org/officeDocument/2006/relationships/image" Target="../media/image104.png"/><Relationship Id="rId10" Type="http://schemas.openxmlformats.org/officeDocument/2006/relationships/image" Target="../media/image86.svg"/><Relationship Id="rId4" Type="http://schemas.openxmlformats.org/officeDocument/2006/relationships/image" Target="../media/image97.svg"/><Relationship Id="rId9" Type="http://schemas.openxmlformats.org/officeDocument/2006/relationships/image" Target="../media/image85.png"/><Relationship Id="rId14" Type="http://schemas.openxmlformats.org/officeDocument/2006/relationships/image" Target="../media/image103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svg"/><Relationship Id="rId13" Type="http://schemas.openxmlformats.org/officeDocument/2006/relationships/hyperlink" Target="https://amaze.org/video/puberty-social-media-and-self-image/" TargetMode="External"/><Relationship Id="rId3" Type="http://schemas.openxmlformats.org/officeDocument/2006/relationships/image" Target="../media/image77.png"/><Relationship Id="rId7" Type="http://schemas.openxmlformats.org/officeDocument/2006/relationships/image" Target="../media/image108.png"/><Relationship Id="rId12" Type="http://schemas.openxmlformats.org/officeDocument/2006/relationships/image" Target="../media/image113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svg"/><Relationship Id="rId11" Type="http://schemas.openxmlformats.org/officeDocument/2006/relationships/image" Target="../media/image112.png"/><Relationship Id="rId5" Type="http://schemas.openxmlformats.org/officeDocument/2006/relationships/image" Target="../media/image106.png"/><Relationship Id="rId10" Type="http://schemas.openxmlformats.org/officeDocument/2006/relationships/image" Target="../media/image111.svg"/><Relationship Id="rId4" Type="http://schemas.openxmlformats.org/officeDocument/2006/relationships/image" Target="../media/image78.svg"/><Relationship Id="rId9" Type="http://schemas.openxmlformats.org/officeDocument/2006/relationships/image" Target="../media/image110.png"/><Relationship Id="rId1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13" Type="http://schemas.openxmlformats.org/officeDocument/2006/relationships/image" Target="../media/image113.svg"/><Relationship Id="rId3" Type="http://schemas.openxmlformats.org/officeDocument/2006/relationships/hyperlink" Target="https://amaze.org/video/why-dont-i-like-the-way-i-look/" TargetMode="External"/><Relationship Id="rId7" Type="http://schemas.openxmlformats.org/officeDocument/2006/relationships/image" Target="../media/image107.svg"/><Relationship Id="rId12" Type="http://schemas.openxmlformats.org/officeDocument/2006/relationships/image" Target="../media/image1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png"/><Relationship Id="rId11" Type="http://schemas.openxmlformats.org/officeDocument/2006/relationships/image" Target="../media/image111.svg"/><Relationship Id="rId5" Type="http://schemas.openxmlformats.org/officeDocument/2006/relationships/image" Target="../media/image78.svg"/><Relationship Id="rId10" Type="http://schemas.openxmlformats.org/officeDocument/2006/relationships/image" Target="../media/image110.png"/><Relationship Id="rId4" Type="http://schemas.openxmlformats.org/officeDocument/2006/relationships/image" Target="../media/image77.png"/><Relationship Id="rId9" Type="http://schemas.openxmlformats.org/officeDocument/2006/relationships/image" Target="../media/image109.svg"/><Relationship Id="rId1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13" Type="http://schemas.openxmlformats.org/officeDocument/2006/relationships/image" Target="../media/image73.png"/><Relationship Id="rId18" Type="http://schemas.openxmlformats.org/officeDocument/2006/relationships/image" Target="../media/image10.png"/><Relationship Id="rId3" Type="http://schemas.openxmlformats.org/officeDocument/2006/relationships/image" Target="../media/image114.png"/><Relationship Id="rId7" Type="http://schemas.openxmlformats.org/officeDocument/2006/relationships/image" Target="../media/image118.png"/><Relationship Id="rId12" Type="http://schemas.openxmlformats.org/officeDocument/2006/relationships/image" Target="../media/image122.svg"/><Relationship Id="rId17" Type="http://schemas.openxmlformats.org/officeDocument/2006/relationships/image" Target="../media/image125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1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7.svg"/><Relationship Id="rId11" Type="http://schemas.openxmlformats.org/officeDocument/2006/relationships/image" Target="../media/image121.png"/><Relationship Id="rId5" Type="http://schemas.openxmlformats.org/officeDocument/2006/relationships/image" Target="../media/image116.png"/><Relationship Id="rId15" Type="http://schemas.openxmlformats.org/officeDocument/2006/relationships/image" Target="../media/image123.png"/><Relationship Id="rId10" Type="http://schemas.openxmlformats.org/officeDocument/2006/relationships/image" Target="../media/image120.svg"/><Relationship Id="rId4" Type="http://schemas.openxmlformats.org/officeDocument/2006/relationships/image" Target="../media/image115.svg"/><Relationship Id="rId9" Type="http://schemas.openxmlformats.org/officeDocument/2006/relationships/image" Target="../media/image119.png"/><Relationship Id="rId14" Type="http://schemas.openxmlformats.org/officeDocument/2006/relationships/image" Target="../media/image74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13" Type="http://schemas.openxmlformats.org/officeDocument/2006/relationships/image" Target="../media/image73.png"/><Relationship Id="rId3" Type="http://schemas.openxmlformats.org/officeDocument/2006/relationships/image" Target="../media/image114.png"/><Relationship Id="rId7" Type="http://schemas.openxmlformats.org/officeDocument/2006/relationships/image" Target="../media/image118.png"/><Relationship Id="rId12" Type="http://schemas.openxmlformats.org/officeDocument/2006/relationships/image" Target="../media/image122.svg"/><Relationship Id="rId17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7.svg"/><Relationship Id="rId11" Type="http://schemas.openxmlformats.org/officeDocument/2006/relationships/image" Target="../media/image121.png"/><Relationship Id="rId5" Type="http://schemas.openxmlformats.org/officeDocument/2006/relationships/image" Target="../media/image116.png"/><Relationship Id="rId15" Type="http://schemas.openxmlformats.org/officeDocument/2006/relationships/image" Target="../media/image123.png"/><Relationship Id="rId10" Type="http://schemas.openxmlformats.org/officeDocument/2006/relationships/image" Target="../media/image120.svg"/><Relationship Id="rId4" Type="http://schemas.openxmlformats.org/officeDocument/2006/relationships/image" Target="../media/image115.svg"/><Relationship Id="rId9" Type="http://schemas.openxmlformats.org/officeDocument/2006/relationships/image" Target="../media/image119.png"/><Relationship Id="rId14" Type="http://schemas.openxmlformats.org/officeDocument/2006/relationships/image" Target="../media/image74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7" Type="http://schemas.openxmlformats.org/officeDocument/2006/relationships/image" Target="../media/image129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png"/><Relationship Id="rId5" Type="http://schemas.openxmlformats.org/officeDocument/2006/relationships/image" Target="../media/image10.png"/><Relationship Id="rId4" Type="http://schemas.openxmlformats.org/officeDocument/2006/relationships/image" Target="../media/image127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13" Type="http://schemas.openxmlformats.org/officeDocument/2006/relationships/image" Target="../media/image1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135.svg"/><Relationship Id="rId17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3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svg"/><Relationship Id="rId11" Type="http://schemas.openxmlformats.org/officeDocument/2006/relationships/image" Target="../media/image134.png"/><Relationship Id="rId5" Type="http://schemas.openxmlformats.org/officeDocument/2006/relationships/image" Target="../media/image130.png"/><Relationship Id="rId15" Type="http://schemas.openxmlformats.org/officeDocument/2006/relationships/image" Target="../media/image138.png"/><Relationship Id="rId10" Type="http://schemas.openxmlformats.org/officeDocument/2006/relationships/image" Target="../media/image133.svg"/><Relationship Id="rId4" Type="http://schemas.openxmlformats.org/officeDocument/2006/relationships/image" Target="../media/image32.svg"/><Relationship Id="rId9" Type="http://schemas.openxmlformats.org/officeDocument/2006/relationships/image" Target="../media/image132.png"/><Relationship Id="rId14" Type="http://schemas.openxmlformats.org/officeDocument/2006/relationships/image" Target="../media/image137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3" Type="http://schemas.openxmlformats.org/officeDocument/2006/relationships/image" Target="../media/image141.svg"/><Relationship Id="rId7" Type="http://schemas.openxmlformats.org/officeDocument/2006/relationships/image" Target="../media/image145.sv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4.png"/><Relationship Id="rId5" Type="http://schemas.openxmlformats.org/officeDocument/2006/relationships/image" Target="../media/image143.svg"/><Relationship Id="rId10" Type="http://schemas.openxmlformats.org/officeDocument/2006/relationships/image" Target="../media/image10.png"/><Relationship Id="rId4" Type="http://schemas.openxmlformats.org/officeDocument/2006/relationships/image" Target="../media/image142.png"/><Relationship Id="rId9" Type="http://schemas.openxmlformats.org/officeDocument/2006/relationships/image" Target="../media/image147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sv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svg"/><Relationship Id="rId10" Type="http://schemas.openxmlformats.org/officeDocument/2006/relationships/image" Target="../media/image14.sv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sv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5" Type="http://schemas.openxmlformats.org/officeDocument/2006/relationships/image" Target="../media/image30.sv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svg"/><Relationship Id="rId1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13" Type="http://schemas.openxmlformats.org/officeDocument/2006/relationships/image" Target="../media/image10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sv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svg"/><Relationship Id="rId4" Type="http://schemas.openxmlformats.org/officeDocument/2006/relationships/image" Target="../media/image32.svg"/><Relationship Id="rId9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13" Type="http://schemas.openxmlformats.org/officeDocument/2006/relationships/image" Target="../media/image10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sv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svg"/><Relationship Id="rId4" Type="http://schemas.openxmlformats.org/officeDocument/2006/relationships/image" Target="../media/image42.svg"/><Relationship Id="rId9" Type="http://schemas.openxmlformats.org/officeDocument/2006/relationships/image" Target="../media/image4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13" Type="http://schemas.openxmlformats.org/officeDocument/2006/relationships/image" Target="../media/image51.png"/><Relationship Id="rId18" Type="http://schemas.openxmlformats.org/officeDocument/2006/relationships/image" Target="../media/image56.svg"/><Relationship Id="rId3" Type="http://schemas.openxmlformats.org/officeDocument/2006/relationships/image" Target="../media/image41.png"/><Relationship Id="rId21" Type="http://schemas.openxmlformats.org/officeDocument/2006/relationships/image" Target="../media/image10.png"/><Relationship Id="rId7" Type="http://schemas.openxmlformats.org/officeDocument/2006/relationships/image" Target="../media/image45.png"/><Relationship Id="rId12" Type="http://schemas.openxmlformats.org/officeDocument/2006/relationships/image" Target="../media/image26.svg"/><Relationship Id="rId17" Type="http://schemas.openxmlformats.org/officeDocument/2006/relationships/image" Target="../media/image55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54.svg"/><Relationship Id="rId20" Type="http://schemas.openxmlformats.org/officeDocument/2006/relationships/image" Target="../media/image4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svg"/><Relationship Id="rId11" Type="http://schemas.openxmlformats.org/officeDocument/2006/relationships/image" Target="../media/image25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24.svg"/><Relationship Id="rId19" Type="http://schemas.openxmlformats.org/officeDocument/2006/relationships/image" Target="../media/image47.png"/><Relationship Id="rId4" Type="http://schemas.openxmlformats.org/officeDocument/2006/relationships/image" Target="../media/image42.svg"/><Relationship Id="rId9" Type="http://schemas.openxmlformats.org/officeDocument/2006/relationships/image" Target="../media/image23.png"/><Relationship Id="rId14" Type="http://schemas.openxmlformats.org/officeDocument/2006/relationships/image" Target="../media/image52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13" Type="http://schemas.openxmlformats.org/officeDocument/2006/relationships/image" Target="../media/image47.png"/><Relationship Id="rId18" Type="http://schemas.openxmlformats.org/officeDocument/2006/relationships/image" Target="../media/image58.sv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26.svg"/><Relationship Id="rId17" Type="http://schemas.openxmlformats.org/officeDocument/2006/relationships/image" Target="../media/image57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svg"/><Relationship Id="rId11" Type="http://schemas.openxmlformats.org/officeDocument/2006/relationships/image" Target="../media/image25.png"/><Relationship Id="rId5" Type="http://schemas.openxmlformats.org/officeDocument/2006/relationships/image" Target="../media/image43.png"/><Relationship Id="rId15" Type="http://schemas.openxmlformats.org/officeDocument/2006/relationships/image" Target="../media/image51.png"/><Relationship Id="rId10" Type="http://schemas.openxmlformats.org/officeDocument/2006/relationships/image" Target="../media/image24.svg"/><Relationship Id="rId19" Type="http://schemas.openxmlformats.org/officeDocument/2006/relationships/image" Target="../media/image10.png"/><Relationship Id="rId4" Type="http://schemas.openxmlformats.org/officeDocument/2006/relationships/image" Target="../media/image42.svg"/><Relationship Id="rId9" Type="http://schemas.openxmlformats.org/officeDocument/2006/relationships/image" Target="../media/image23.png"/><Relationship Id="rId14" Type="http://schemas.openxmlformats.org/officeDocument/2006/relationships/image" Target="../media/image4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13" Type="http://schemas.openxmlformats.org/officeDocument/2006/relationships/image" Target="../media/image47.png"/><Relationship Id="rId18" Type="http://schemas.openxmlformats.org/officeDocument/2006/relationships/image" Target="../media/image63.svg"/><Relationship Id="rId3" Type="http://schemas.openxmlformats.org/officeDocument/2006/relationships/image" Target="../media/image41.png"/><Relationship Id="rId21" Type="http://schemas.openxmlformats.org/officeDocument/2006/relationships/image" Target="../media/image10.png"/><Relationship Id="rId7" Type="http://schemas.openxmlformats.org/officeDocument/2006/relationships/image" Target="../media/image59.png"/><Relationship Id="rId12" Type="http://schemas.openxmlformats.org/officeDocument/2006/relationships/image" Target="../media/image26.svg"/><Relationship Id="rId17" Type="http://schemas.openxmlformats.org/officeDocument/2006/relationships/image" Target="../media/image62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0.svg"/><Relationship Id="rId20" Type="http://schemas.openxmlformats.org/officeDocument/2006/relationships/image" Target="../media/image6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svg"/><Relationship Id="rId11" Type="http://schemas.openxmlformats.org/officeDocument/2006/relationships/image" Target="../media/image25.png"/><Relationship Id="rId5" Type="http://schemas.openxmlformats.org/officeDocument/2006/relationships/image" Target="../media/image43.png"/><Relationship Id="rId15" Type="http://schemas.openxmlformats.org/officeDocument/2006/relationships/image" Target="../media/image29.png"/><Relationship Id="rId10" Type="http://schemas.openxmlformats.org/officeDocument/2006/relationships/image" Target="../media/image61.svg"/><Relationship Id="rId19" Type="http://schemas.openxmlformats.org/officeDocument/2006/relationships/image" Target="../media/image64.png"/><Relationship Id="rId4" Type="http://schemas.openxmlformats.org/officeDocument/2006/relationships/image" Target="../media/image42.svg"/><Relationship Id="rId9" Type="http://schemas.openxmlformats.org/officeDocument/2006/relationships/image" Target="../media/image60.png"/><Relationship Id="rId14" Type="http://schemas.openxmlformats.org/officeDocument/2006/relationships/image" Target="../media/image48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svg"/><Relationship Id="rId13" Type="http://schemas.openxmlformats.org/officeDocument/2006/relationships/image" Target="../media/image73.png"/><Relationship Id="rId18" Type="http://schemas.openxmlformats.org/officeDocument/2006/relationships/image" Target="../media/image76.svg"/><Relationship Id="rId3" Type="http://schemas.openxmlformats.org/officeDocument/2006/relationships/image" Target="../media/image66.png"/><Relationship Id="rId7" Type="http://schemas.openxmlformats.org/officeDocument/2006/relationships/image" Target="../media/image69.png"/><Relationship Id="rId12" Type="http://schemas.openxmlformats.org/officeDocument/2006/relationships/image" Target="../media/image72.svg"/><Relationship Id="rId17" Type="http://schemas.openxmlformats.org/officeDocument/2006/relationships/image" Target="../media/image75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5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svg"/><Relationship Id="rId11" Type="http://schemas.openxmlformats.org/officeDocument/2006/relationships/image" Target="../media/image71.png"/><Relationship Id="rId5" Type="http://schemas.openxmlformats.org/officeDocument/2006/relationships/image" Target="../media/image67.png"/><Relationship Id="rId15" Type="http://schemas.openxmlformats.org/officeDocument/2006/relationships/image" Target="../media/image51.png"/><Relationship Id="rId10" Type="http://schemas.openxmlformats.org/officeDocument/2006/relationships/image" Target="../media/image61.svg"/><Relationship Id="rId19" Type="http://schemas.openxmlformats.org/officeDocument/2006/relationships/image" Target="../media/image10.png"/><Relationship Id="rId4" Type="http://schemas.openxmlformats.org/officeDocument/2006/relationships/image" Target="../media/image18.svg"/><Relationship Id="rId9" Type="http://schemas.openxmlformats.org/officeDocument/2006/relationships/image" Target="../media/image60.png"/><Relationship Id="rId14" Type="http://schemas.openxmlformats.org/officeDocument/2006/relationships/image" Target="../media/image7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2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58718">
            <a:off x="-607657" y="-479130"/>
            <a:ext cx="3503142" cy="4594285"/>
          </a:xfrm>
          <a:custGeom>
            <a:avLst/>
            <a:gdLst/>
            <a:ahLst/>
            <a:cxnLst/>
            <a:rect l="l" t="t" r="r" b="b"/>
            <a:pathLst>
              <a:path w="3503142" h="4594285">
                <a:moveTo>
                  <a:pt x="0" y="0"/>
                </a:moveTo>
                <a:lnTo>
                  <a:pt x="3503143" y="0"/>
                </a:lnTo>
                <a:lnTo>
                  <a:pt x="3503143" y="4594285"/>
                </a:lnTo>
                <a:lnTo>
                  <a:pt x="0" y="45942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-648155" flipH="1" flipV="1">
            <a:off x="15831505" y="6344159"/>
            <a:ext cx="3384472" cy="4438652"/>
          </a:xfrm>
          <a:custGeom>
            <a:avLst/>
            <a:gdLst/>
            <a:ahLst/>
            <a:cxnLst/>
            <a:rect l="l" t="t" r="r" b="b"/>
            <a:pathLst>
              <a:path w="3384472" h="4438652">
                <a:moveTo>
                  <a:pt x="3384472" y="4438652"/>
                </a:moveTo>
                <a:lnTo>
                  <a:pt x="0" y="4438652"/>
                </a:lnTo>
                <a:lnTo>
                  <a:pt x="0" y="0"/>
                </a:lnTo>
                <a:lnTo>
                  <a:pt x="3384472" y="0"/>
                </a:lnTo>
                <a:lnTo>
                  <a:pt x="3384472" y="4438652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3205420">
            <a:off x="165059" y="-454976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5921418" y="7120267"/>
            <a:ext cx="3204646" cy="3192993"/>
          </a:xfrm>
          <a:custGeom>
            <a:avLst/>
            <a:gdLst/>
            <a:ahLst/>
            <a:cxnLst/>
            <a:rect l="l" t="t" r="r" b="b"/>
            <a:pathLst>
              <a:path w="3204646" h="3192993">
                <a:moveTo>
                  <a:pt x="0" y="0"/>
                </a:moveTo>
                <a:lnTo>
                  <a:pt x="3204646" y="0"/>
                </a:lnTo>
                <a:lnTo>
                  <a:pt x="3204646" y="3192993"/>
                </a:lnTo>
                <a:lnTo>
                  <a:pt x="0" y="319299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6" name="Group 6"/>
          <p:cNvGrpSpPr/>
          <p:nvPr/>
        </p:nvGrpSpPr>
        <p:grpSpPr>
          <a:xfrm>
            <a:off x="3377921" y="2381806"/>
            <a:ext cx="11532157" cy="3200788"/>
            <a:chOff x="0" y="0"/>
            <a:chExt cx="12749821" cy="353875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749821" cy="3538754"/>
            </a:xfrm>
            <a:custGeom>
              <a:avLst/>
              <a:gdLst/>
              <a:ahLst/>
              <a:cxnLst/>
              <a:rect l="l" t="t" r="r" b="b"/>
              <a:pathLst>
                <a:path w="12749821" h="3538754">
                  <a:moveTo>
                    <a:pt x="12625360" y="3538754"/>
                  </a:moveTo>
                  <a:lnTo>
                    <a:pt x="124460" y="3538754"/>
                  </a:lnTo>
                  <a:cubicBezTo>
                    <a:pt x="55880" y="3538754"/>
                    <a:pt x="0" y="3482874"/>
                    <a:pt x="0" y="341429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3414294"/>
                  </a:lnTo>
                  <a:cubicBezTo>
                    <a:pt x="12749821" y="3482874"/>
                    <a:pt x="12693941" y="3538754"/>
                    <a:pt x="12625360" y="3538754"/>
                  </a:cubicBezTo>
                  <a:close/>
                </a:path>
              </a:pathLst>
            </a:custGeom>
            <a:solidFill>
              <a:srgbClr val="F0D9FF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8" name="TextBox 8"/>
          <p:cNvSpPr txBox="1"/>
          <p:nvPr/>
        </p:nvSpPr>
        <p:spPr>
          <a:xfrm rot="-3486">
            <a:off x="3491591" y="2484929"/>
            <a:ext cx="10760055" cy="2832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spc="19">
                <a:solidFill>
                  <a:srgbClr val="5142A4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Teacher Powerpoint Supports for the Sexuality Education Components of the CCQ (Culture &amp; Citizenship of Quebec) Programme produced and distributed by</a:t>
            </a:r>
          </a:p>
        </p:txBody>
      </p:sp>
      <p:sp>
        <p:nvSpPr>
          <p:cNvPr id="9" name="Freeform 9"/>
          <p:cNvSpPr/>
          <p:nvPr/>
        </p:nvSpPr>
        <p:spPr>
          <a:xfrm>
            <a:off x="4380241" y="6012276"/>
            <a:ext cx="8982870" cy="2930661"/>
          </a:xfrm>
          <a:custGeom>
            <a:avLst/>
            <a:gdLst/>
            <a:ahLst/>
            <a:cxnLst/>
            <a:rect l="l" t="t" r="r" b="b"/>
            <a:pathLst>
              <a:path w="8982870" h="2930661">
                <a:moveTo>
                  <a:pt x="0" y="0"/>
                </a:moveTo>
                <a:lnTo>
                  <a:pt x="8982870" y="0"/>
                </a:lnTo>
                <a:lnTo>
                  <a:pt x="8982870" y="2930661"/>
                </a:lnTo>
                <a:lnTo>
                  <a:pt x="0" y="293066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2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035877" y="849829"/>
            <a:ext cx="8216246" cy="4498395"/>
          </a:xfrm>
          <a:custGeom>
            <a:avLst/>
            <a:gdLst/>
            <a:ahLst/>
            <a:cxnLst/>
            <a:rect l="l" t="t" r="r" b="b"/>
            <a:pathLst>
              <a:path w="8216246" h="4498395">
                <a:moveTo>
                  <a:pt x="0" y="0"/>
                </a:moveTo>
                <a:lnTo>
                  <a:pt x="8216246" y="0"/>
                </a:lnTo>
                <a:lnTo>
                  <a:pt x="8216246" y="4498395"/>
                </a:lnTo>
                <a:lnTo>
                  <a:pt x="0" y="44983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-378616" y="-464168"/>
            <a:ext cx="2812893" cy="3689040"/>
          </a:xfrm>
          <a:custGeom>
            <a:avLst/>
            <a:gdLst/>
            <a:ahLst/>
            <a:cxnLst/>
            <a:rect l="l" t="t" r="r" b="b"/>
            <a:pathLst>
              <a:path w="2812893" h="3689040">
                <a:moveTo>
                  <a:pt x="0" y="0"/>
                </a:moveTo>
                <a:lnTo>
                  <a:pt x="2812893" y="0"/>
                </a:lnTo>
                <a:lnTo>
                  <a:pt x="2812893" y="3689040"/>
                </a:lnTo>
                <a:lnTo>
                  <a:pt x="0" y="36890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-1949482" y="-34677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3"/>
                </a:lnTo>
                <a:lnTo>
                  <a:pt x="0" y="29673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>
            <a:off x="4985534" y="1277549"/>
            <a:ext cx="8266589" cy="32728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67"/>
              </a:lnSpc>
            </a:pPr>
            <a:r>
              <a:rPr lang="en-US" sz="611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NORMS</a:t>
            </a:r>
          </a:p>
          <a:p>
            <a:pPr algn="ctr">
              <a:lnSpc>
                <a:spcPts val="8567"/>
              </a:lnSpc>
            </a:pPr>
            <a:r>
              <a:rPr lang="en-US" sz="611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&amp;</a:t>
            </a:r>
          </a:p>
          <a:p>
            <a:pPr algn="ctr">
              <a:lnSpc>
                <a:spcPts val="8567"/>
              </a:lnSpc>
            </a:pPr>
            <a:r>
              <a:rPr lang="en-US" sz="611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STANDARDS IN SOCIETY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233715" y="7550912"/>
            <a:ext cx="16025585" cy="1706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800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There are formal norms, such as laws, and informal norms, such as how one should act to be considered polite.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786436" y="90925"/>
            <a:ext cx="2097041" cy="1961724"/>
            <a:chOff x="0" y="0"/>
            <a:chExt cx="2796055" cy="2615632"/>
          </a:xfrm>
        </p:grpSpPr>
        <p:sp>
          <p:nvSpPr>
            <p:cNvPr id="8" name="Freeform 8"/>
            <p:cNvSpPr/>
            <p:nvPr/>
          </p:nvSpPr>
          <p:spPr>
            <a:xfrm>
              <a:off x="78213" y="0"/>
              <a:ext cx="2639628" cy="2615632"/>
            </a:xfrm>
            <a:custGeom>
              <a:avLst/>
              <a:gdLst/>
              <a:ahLst/>
              <a:cxnLst/>
              <a:rect l="l" t="t" r="r" b="b"/>
              <a:pathLst>
                <a:path w="2639628" h="2615632">
                  <a:moveTo>
                    <a:pt x="0" y="0"/>
                  </a:moveTo>
                  <a:lnTo>
                    <a:pt x="2639628" y="0"/>
                  </a:lnTo>
                  <a:lnTo>
                    <a:pt x="2639628" y="2615632"/>
                  </a:lnTo>
                  <a:lnTo>
                    <a:pt x="0" y="26156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A"/>
            </a:p>
          </p:txBody>
        </p:sp>
        <p:sp>
          <p:nvSpPr>
            <p:cNvPr id="9" name="TextBox 9"/>
            <p:cNvSpPr txBox="1"/>
            <p:nvPr/>
          </p:nvSpPr>
          <p:spPr>
            <a:xfrm rot="-848297">
              <a:off x="61927" y="738837"/>
              <a:ext cx="2639628" cy="11010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4800">
                  <a:solidFill>
                    <a:srgbClr val="411A59"/>
                  </a:solidFill>
                  <a:latin typeface="Childos Arabic"/>
                  <a:ea typeface="Childos Arabic"/>
                  <a:cs typeface="Childos Arabic"/>
                  <a:sym typeface="Childos Arabic"/>
                </a:rPr>
                <a:t>Laws</a:t>
              </a:r>
            </a:p>
          </p:txBody>
        </p:sp>
      </p:grpSp>
      <p:sp>
        <p:nvSpPr>
          <p:cNvPr id="10" name="Freeform 10"/>
          <p:cNvSpPr/>
          <p:nvPr/>
        </p:nvSpPr>
        <p:spPr>
          <a:xfrm rot="-1932706">
            <a:off x="584897" y="2376434"/>
            <a:ext cx="3746600" cy="2723988"/>
          </a:xfrm>
          <a:custGeom>
            <a:avLst/>
            <a:gdLst/>
            <a:ahLst/>
            <a:cxnLst/>
            <a:rect l="l" t="t" r="r" b="b"/>
            <a:pathLst>
              <a:path w="3746600" h="2723988">
                <a:moveTo>
                  <a:pt x="0" y="0"/>
                </a:moveTo>
                <a:lnTo>
                  <a:pt x="3746600" y="0"/>
                </a:lnTo>
                <a:lnTo>
                  <a:pt x="3746600" y="2723988"/>
                </a:lnTo>
                <a:lnTo>
                  <a:pt x="0" y="272398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TextBox 11"/>
          <p:cNvSpPr txBox="1"/>
          <p:nvPr/>
        </p:nvSpPr>
        <p:spPr>
          <a:xfrm rot="-1090443">
            <a:off x="1030678" y="3040431"/>
            <a:ext cx="2813447" cy="1706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800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How do I act?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14605451" y="1028700"/>
            <a:ext cx="4171312" cy="4758476"/>
            <a:chOff x="0" y="0"/>
            <a:chExt cx="5561749" cy="6344635"/>
          </a:xfrm>
        </p:grpSpPr>
        <p:sp>
          <p:nvSpPr>
            <p:cNvPr id="13" name="Freeform 13"/>
            <p:cNvSpPr/>
            <p:nvPr/>
          </p:nvSpPr>
          <p:spPr>
            <a:xfrm rot="5648512">
              <a:off x="-512464" y="881789"/>
              <a:ext cx="6029509" cy="4581057"/>
            </a:xfrm>
            <a:custGeom>
              <a:avLst/>
              <a:gdLst/>
              <a:ahLst/>
              <a:cxnLst/>
              <a:rect l="l" t="t" r="r" b="b"/>
              <a:pathLst>
                <a:path w="6029509" h="4581057">
                  <a:moveTo>
                    <a:pt x="0" y="0"/>
                  </a:moveTo>
                  <a:lnTo>
                    <a:pt x="6029510" y="0"/>
                  </a:lnTo>
                  <a:lnTo>
                    <a:pt x="6029510" y="4581057"/>
                  </a:lnTo>
                  <a:lnTo>
                    <a:pt x="0" y="45810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A"/>
            </a:p>
          </p:txBody>
        </p:sp>
        <p:sp>
          <p:nvSpPr>
            <p:cNvPr id="14" name="TextBox 14"/>
            <p:cNvSpPr txBox="1"/>
            <p:nvPr/>
          </p:nvSpPr>
          <p:spPr>
            <a:xfrm rot="409037">
              <a:off x="1911383" y="819900"/>
              <a:ext cx="3616656" cy="10310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99"/>
                </a:lnSpc>
              </a:pPr>
              <a:r>
                <a:rPr lang="en-US" sz="4499">
                  <a:solidFill>
                    <a:srgbClr val="F1F2F8"/>
                  </a:solidFill>
                  <a:latin typeface="Bodoni FLF"/>
                  <a:ea typeface="Bodoni FLF"/>
                  <a:cs typeface="Bodoni FLF"/>
                  <a:sym typeface="Bodoni FLF"/>
                </a:rPr>
                <a:t>Chew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 rot="592517">
              <a:off x="2861553" y="1969581"/>
              <a:ext cx="2091345" cy="10310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99"/>
                </a:lnSpc>
              </a:pPr>
              <a:r>
                <a:rPr lang="en-US" sz="4499">
                  <a:solidFill>
                    <a:srgbClr val="F1F2F8"/>
                  </a:solidFill>
                  <a:latin typeface="Bodoni FLF"/>
                  <a:ea typeface="Bodoni FLF"/>
                  <a:cs typeface="Bodoni FLF"/>
                  <a:sym typeface="Bodoni FLF"/>
                </a:rPr>
                <a:t>With 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 rot="615706">
              <a:off x="1415750" y="2302284"/>
              <a:ext cx="2302893" cy="10310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99"/>
                </a:lnSpc>
              </a:pPr>
              <a:r>
                <a:rPr lang="en-US" sz="4499">
                  <a:solidFill>
                    <a:srgbClr val="F1F2F8"/>
                  </a:solidFill>
                  <a:latin typeface="Bodoni FLF"/>
                  <a:ea typeface="Bodoni FLF"/>
                  <a:cs typeface="Bodoni FLF"/>
                  <a:sym typeface="Bodoni FLF"/>
                </a:rPr>
                <a:t>Your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 rot="764653">
              <a:off x="1827684" y="3220995"/>
              <a:ext cx="2472608" cy="10310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99"/>
                </a:lnSpc>
              </a:pPr>
              <a:r>
                <a:rPr lang="en-US" sz="4499">
                  <a:solidFill>
                    <a:srgbClr val="F1F2F8"/>
                  </a:solidFill>
                  <a:latin typeface="Bodoni FLF"/>
                  <a:ea typeface="Bodoni FLF"/>
                  <a:cs typeface="Bodoni FLF"/>
                  <a:sym typeface="Bodoni FLF"/>
                </a:rPr>
                <a:t>Mouth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 rot="863053">
              <a:off x="705953" y="3895665"/>
              <a:ext cx="2107689" cy="10310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99"/>
                </a:lnSpc>
              </a:pPr>
              <a:r>
                <a:rPr lang="en-US" sz="4499">
                  <a:solidFill>
                    <a:srgbClr val="F1F2F8"/>
                  </a:solidFill>
                  <a:latin typeface="Bodoni FLF"/>
                  <a:ea typeface="Bodoni FLF"/>
                  <a:cs typeface="Bodoni FLF"/>
                  <a:sym typeface="Bodoni FLF"/>
                </a:rPr>
                <a:t>Closed</a:t>
              </a:r>
            </a:p>
          </p:txBody>
        </p:sp>
      </p:grpSp>
      <p:sp>
        <p:nvSpPr>
          <p:cNvPr id="19" name="Freeform 19"/>
          <p:cNvSpPr/>
          <p:nvPr/>
        </p:nvSpPr>
        <p:spPr>
          <a:xfrm rot="-3623963">
            <a:off x="13337285" y="606642"/>
            <a:ext cx="1979721" cy="1961724"/>
          </a:xfrm>
          <a:custGeom>
            <a:avLst/>
            <a:gdLst/>
            <a:ahLst/>
            <a:cxnLst/>
            <a:rect l="l" t="t" r="r" b="b"/>
            <a:pathLst>
              <a:path w="1979721" h="1961724">
                <a:moveTo>
                  <a:pt x="0" y="0"/>
                </a:moveTo>
                <a:lnTo>
                  <a:pt x="1979721" y="0"/>
                </a:lnTo>
                <a:lnTo>
                  <a:pt x="1979721" y="1961724"/>
                </a:lnTo>
                <a:lnTo>
                  <a:pt x="0" y="1961724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20" name="TextBox 20"/>
          <p:cNvSpPr txBox="1"/>
          <p:nvPr/>
        </p:nvSpPr>
        <p:spPr>
          <a:xfrm rot="280618">
            <a:off x="13441326" y="1034324"/>
            <a:ext cx="1649163" cy="8591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800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Rules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05015" y="5596382"/>
            <a:ext cx="18082985" cy="1706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There are norms and standards in society that tell us how we should or should not act, or how we should or should not be. </a:t>
            </a:r>
          </a:p>
        </p:txBody>
      </p:sp>
      <p:sp>
        <p:nvSpPr>
          <p:cNvPr id="22" name="Freeform 22"/>
          <p:cNvSpPr/>
          <p:nvPr/>
        </p:nvSpPr>
        <p:spPr>
          <a:xfrm>
            <a:off x="13989068" y="8825826"/>
            <a:ext cx="3795167" cy="1238173"/>
          </a:xfrm>
          <a:custGeom>
            <a:avLst/>
            <a:gdLst/>
            <a:ahLst/>
            <a:cxnLst/>
            <a:rect l="l" t="t" r="r" b="b"/>
            <a:pathLst>
              <a:path w="3795167" h="1238173">
                <a:moveTo>
                  <a:pt x="0" y="0"/>
                </a:moveTo>
                <a:lnTo>
                  <a:pt x="3795167" y="0"/>
                </a:lnTo>
                <a:lnTo>
                  <a:pt x="3795167" y="1238173"/>
                </a:lnTo>
                <a:lnTo>
                  <a:pt x="0" y="1238173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23" name="TextBox 23"/>
          <p:cNvSpPr txBox="1"/>
          <p:nvPr/>
        </p:nvSpPr>
        <p:spPr>
          <a:xfrm rot="1320102">
            <a:off x="15539674" y="1486786"/>
            <a:ext cx="1210765" cy="6376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3"/>
              </a:lnSpc>
            </a:pPr>
            <a:r>
              <a:rPr lang="en-US" sz="3524">
                <a:solidFill>
                  <a:srgbClr val="290341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E.G.: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2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29487" y="1379404"/>
            <a:ext cx="15291745" cy="8372230"/>
          </a:xfrm>
          <a:custGeom>
            <a:avLst/>
            <a:gdLst/>
            <a:ahLst/>
            <a:cxnLst/>
            <a:rect l="l" t="t" r="r" b="b"/>
            <a:pathLst>
              <a:path w="15291745" h="8372230">
                <a:moveTo>
                  <a:pt x="0" y="0"/>
                </a:moveTo>
                <a:lnTo>
                  <a:pt x="15291745" y="0"/>
                </a:lnTo>
                <a:lnTo>
                  <a:pt x="15291745" y="8372231"/>
                </a:lnTo>
                <a:lnTo>
                  <a:pt x="0" y="837223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929627" y="1791461"/>
            <a:ext cx="2812893" cy="3689040"/>
          </a:xfrm>
          <a:custGeom>
            <a:avLst/>
            <a:gdLst/>
            <a:ahLst/>
            <a:cxnLst/>
            <a:rect l="l" t="t" r="r" b="b"/>
            <a:pathLst>
              <a:path w="2812893" h="3689040">
                <a:moveTo>
                  <a:pt x="0" y="0"/>
                </a:moveTo>
                <a:lnTo>
                  <a:pt x="2812893" y="0"/>
                </a:lnTo>
                <a:lnTo>
                  <a:pt x="2812893" y="3689040"/>
                </a:lnTo>
                <a:lnTo>
                  <a:pt x="0" y="36890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-4181939" flipH="1" flipV="1">
            <a:off x="13793669" y="1162391"/>
            <a:ext cx="2689702" cy="3527478"/>
          </a:xfrm>
          <a:custGeom>
            <a:avLst/>
            <a:gdLst/>
            <a:ahLst/>
            <a:cxnLst/>
            <a:rect l="l" t="t" r="r" b="b"/>
            <a:pathLst>
              <a:path w="2689702" h="3527478">
                <a:moveTo>
                  <a:pt x="2689702" y="3527478"/>
                </a:moveTo>
                <a:lnTo>
                  <a:pt x="0" y="3527478"/>
                </a:lnTo>
                <a:lnTo>
                  <a:pt x="0" y="0"/>
                </a:lnTo>
                <a:lnTo>
                  <a:pt x="2689702" y="0"/>
                </a:lnTo>
                <a:lnTo>
                  <a:pt x="2689702" y="3527478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225893" y="1205323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3"/>
                </a:lnTo>
                <a:lnTo>
                  <a:pt x="0" y="29673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 rot="10315064">
            <a:off x="13846111" y="1092503"/>
            <a:ext cx="3204646" cy="3192993"/>
          </a:xfrm>
          <a:custGeom>
            <a:avLst/>
            <a:gdLst/>
            <a:ahLst/>
            <a:cxnLst/>
            <a:rect l="l" t="t" r="r" b="b"/>
            <a:pathLst>
              <a:path w="3204646" h="3192993">
                <a:moveTo>
                  <a:pt x="0" y="0"/>
                </a:moveTo>
                <a:lnTo>
                  <a:pt x="3204646" y="0"/>
                </a:lnTo>
                <a:lnTo>
                  <a:pt x="3204646" y="3192993"/>
                </a:lnTo>
                <a:lnTo>
                  <a:pt x="0" y="319299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7" name="Group 7"/>
          <p:cNvGrpSpPr/>
          <p:nvPr/>
        </p:nvGrpSpPr>
        <p:grpSpPr>
          <a:xfrm>
            <a:off x="2993179" y="2323511"/>
            <a:ext cx="12272822" cy="2475865"/>
            <a:chOff x="0" y="0"/>
            <a:chExt cx="6614570" cy="133439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614570" cy="1334394"/>
            </a:xfrm>
            <a:custGeom>
              <a:avLst/>
              <a:gdLst/>
              <a:ahLst/>
              <a:cxnLst/>
              <a:rect l="l" t="t" r="r" b="b"/>
              <a:pathLst>
                <a:path w="6614570" h="1334394">
                  <a:moveTo>
                    <a:pt x="6490110" y="1334394"/>
                  </a:moveTo>
                  <a:lnTo>
                    <a:pt x="124460" y="1334394"/>
                  </a:lnTo>
                  <a:cubicBezTo>
                    <a:pt x="55880" y="1334394"/>
                    <a:pt x="0" y="1278514"/>
                    <a:pt x="0" y="120993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490110" y="0"/>
                  </a:lnTo>
                  <a:cubicBezTo>
                    <a:pt x="6558690" y="0"/>
                    <a:pt x="6614570" y="55880"/>
                    <a:pt x="6614570" y="124460"/>
                  </a:cubicBezTo>
                  <a:lnTo>
                    <a:pt x="6614570" y="1209934"/>
                  </a:lnTo>
                  <a:cubicBezTo>
                    <a:pt x="6614570" y="1278514"/>
                    <a:pt x="6558690" y="1334394"/>
                    <a:pt x="6490110" y="1334394"/>
                  </a:cubicBezTo>
                  <a:close/>
                </a:path>
              </a:pathLst>
            </a:custGeom>
            <a:solidFill>
              <a:srgbClr val="F1F2F8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3455126" y="76059"/>
            <a:ext cx="11348929" cy="13033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62"/>
              </a:lnSpc>
            </a:pPr>
            <a:r>
              <a:rPr lang="en-US" sz="7187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BEAUTY STANDARDS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714984" y="2386059"/>
            <a:ext cx="12258412" cy="2236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06783" lvl="1" indent="-453392" algn="l">
              <a:lnSpc>
                <a:spcPts val="5880"/>
              </a:lnSpc>
              <a:buFont typeface="Arial"/>
              <a:buChar char="•"/>
            </a:pPr>
            <a:r>
              <a:rPr lang="en-US" sz="4200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Beauty standards are what is considered to be beautiful in the eyes of a specific culture or society.</a:t>
            </a:r>
          </a:p>
          <a:p>
            <a:pPr marL="906783" lvl="1" indent="-453392" algn="l">
              <a:lnSpc>
                <a:spcPts val="5880"/>
              </a:lnSpc>
              <a:buFont typeface="Arial"/>
              <a:buChar char="•"/>
            </a:pPr>
            <a:r>
              <a:rPr lang="en-US" sz="4200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Beauty standards change throughout time.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3007589" y="5890076"/>
            <a:ext cx="12272822" cy="3256582"/>
            <a:chOff x="0" y="0"/>
            <a:chExt cx="16363763" cy="4342109"/>
          </a:xfrm>
        </p:grpSpPr>
        <p:grpSp>
          <p:nvGrpSpPr>
            <p:cNvPr id="12" name="Group 12"/>
            <p:cNvGrpSpPr/>
            <p:nvPr/>
          </p:nvGrpSpPr>
          <p:grpSpPr>
            <a:xfrm>
              <a:off x="0" y="0"/>
              <a:ext cx="16363763" cy="4342109"/>
              <a:chOff x="0" y="0"/>
              <a:chExt cx="13568691" cy="360044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3568691" cy="3600440"/>
              </a:xfrm>
              <a:custGeom>
                <a:avLst/>
                <a:gdLst/>
                <a:ahLst/>
                <a:cxnLst/>
                <a:rect l="l" t="t" r="r" b="b"/>
                <a:pathLst>
                  <a:path w="13568691" h="3600440">
                    <a:moveTo>
                      <a:pt x="13444232" y="3600440"/>
                    </a:moveTo>
                    <a:lnTo>
                      <a:pt x="124460" y="3600440"/>
                    </a:lnTo>
                    <a:cubicBezTo>
                      <a:pt x="55880" y="3600440"/>
                      <a:pt x="0" y="3544560"/>
                      <a:pt x="0" y="347598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3444232" y="0"/>
                    </a:lnTo>
                    <a:cubicBezTo>
                      <a:pt x="13512811" y="0"/>
                      <a:pt x="13568691" y="55880"/>
                      <a:pt x="13568691" y="124460"/>
                    </a:cubicBezTo>
                    <a:lnTo>
                      <a:pt x="13568691" y="3475980"/>
                    </a:lnTo>
                    <a:cubicBezTo>
                      <a:pt x="13568691" y="3544560"/>
                      <a:pt x="13512811" y="3600440"/>
                      <a:pt x="13444232" y="3600440"/>
                    </a:cubicBezTo>
                    <a:close/>
                  </a:path>
                </a:pathLst>
              </a:custGeom>
              <a:solidFill>
                <a:srgbClr val="F1F2F8"/>
              </a:solidFill>
            </p:spPr>
            <p:txBody>
              <a:bodyPr/>
              <a:lstStyle/>
              <a:p>
                <a:endParaRPr lang="en-CA"/>
              </a:p>
            </p:txBody>
          </p:sp>
        </p:grpSp>
        <p:sp>
          <p:nvSpPr>
            <p:cNvPr id="14" name="TextBox 14"/>
            <p:cNvSpPr txBox="1"/>
            <p:nvPr/>
          </p:nvSpPr>
          <p:spPr>
            <a:xfrm>
              <a:off x="3689748" y="1610091"/>
              <a:ext cx="2691633" cy="1110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4800">
                  <a:solidFill>
                    <a:srgbClr val="411A59"/>
                  </a:solidFill>
                  <a:latin typeface="Bodoni FLF"/>
                  <a:ea typeface="Bodoni FLF"/>
                  <a:cs typeface="Bodoni FLF"/>
                  <a:sym typeface="Bodoni FLF"/>
                </a:rPr>
                <a:t>makeup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7359978" y="1610091"/>
              <a:ext cx="3929625" cy="1110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4800">
                  <a:solidFill>
                    <a:srgbClr val="411A59"/>
                  </a:solidFill>
                  <a:latin typeface="Bodoni FLF"/>
                  <a:ea typeface="Bodoni FLF"/>
                  <a:cs typeface="Bodoni FLF"/>
                  <a:sym typeface="Bodoni FLF"/>
                </a:rPr>
                <a:t>(no) hair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325986" y="157712"/>
              <a:ext cx="2178447" cy="1110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4800">
                  <a:solidFill>
                    <a:srgbClr val="411A59"/>
                  </a:solidFill>
                  <a:latin typeface="Bodoni FLF"/>
                  <a:ea typeface="Bodoni FLF"/>
                  <a:cs typeface="Bodoni FLF"/>
                  <a:sym typeface="Bodoni FLF"/>
                </a:rPr>
                <a:t>weight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553069" y="1610091"/>
              <a:ext cx="2158082" cy="1110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4800">
                  <a:solidFill>
                    <a:srgbClr val="411A59"/>
                  </a:solidFill>
                  <a:latin typeface="Bodoni FLF"/>
                  <a:ea typeface="Bodoni FLF"/>
                  <a:cs typeface="Bodoni FLF"/>
                  <a:sym typeface="Bodoni FLF"/>
                </a:rPr>
                <a:t>skin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803134" y="158205"/>
              <a:ext cx="2013424" cy="1110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4800">
                  <a:solidFill>
                    <a:srgbClr val="411A59"/>
                  </a:solidFill>
                  <a:latin typeface="Bodoni FLF"/>
                  <a:ea typeface="Bodoni FLF"/>
                  <a:cs typeface="Bodoni FLF"/>
                  <a:sym typeface="Bodoni FLF"/>
                </a:rPr>
                <a:t>size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456590" y="2931150"/>
              <a:ext cx="6854448" cy="1110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4800">
                  <a:solidFill>
                    <a:srgbClr val="411A59"/>
                  </a:solidFill>
                  <a:latin typeface="Bodoni FLF"/>
                  <a:ea typeface="Bodoni FLF"/>
                  <a:cs typeface="Bodoni FLF"/>
                  <a:sym typeface="Bodoni FLF"/>
                </a:rPr>
                <a:t>shape of body parts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2887085" y="157712"/>
              <a:ext cx="3718901" cy="1110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4800">
                  <a:solidFill>
                    <a:srgbClr val="411A59"/>
                  </a:solidFill>
                  <a:latin typeface="Bodoni FLF"/>
                  <a:ea typeface="Bodoni FLF"/>
                  <a:cs typeface="Bodoni FLF"/>
                  <a:sym typeface="Bodoni FLF"/>
                </a:rPr>
                <a:t>clothing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12050285" y="1610091"/>
              <a:ext cx="3760114" cy="1110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4800">
                  <a:solidFill>
                    <a:srgbClr val="411A59"/>
                  </a:solidFill>
                  <a:latin typeface="Bodoni FLF"/>
                  <a:ea typeface="Bodoni FLF"/>
                  <a:cs typeface="Bodoni FLF"/>
                  <a:sym typeface="Bodoni FLF"/>
                </a:rPr>
                <a:t>piercings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13360887" y="157712"/>
              <a:ext cx="2200275" cy="1110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4800">
                  <a:solidFill>
                    <a:srgbClr val="411A59"/>
                  </a:solidFill>
                  <a:latin typeface="Bodoni FLF"/>
                  <a:ea typeface="Bodoni FLF"/>
                  <a:cs typeface="Bodoni FLF"/>
                  <a:sym typeface="Bodoni FLF"/>
                </a:rPr>
                <a:t>tattoos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9693046" y="157712"/>
              <a:ext cx="2357239" cy="1110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4800">
                  <a:solidFill>
                    <a:srgbClr val="411A59"/>
                  </a:solidFill>
                  <a:latin typeface="Bodoni FLF"/>
                  <a:ea typeface="Bodoni FLF"/>
                  <a:cs typeface="Bodoni FLF"/>
                  <a:sym typeface="Bodoni FLF"/>
                </a:rPr>
                <a:t>height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13585220" y="2931150"/>
              <a:ext cx="1751608" cy="1110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4800">
                  <a:solidFill>
                    <a:srgbClr val="411A59"/>
                  </a:solidFill>
                  <a:latin typeface="Bodoni FLF"/>
                  <a:ea typeface="Bodoni FLF"/>
                  <a:cs typeface="Bodoni FLF"/>
                  <a:sym typeface="Bodoni FLF"/>
                </a:rPr>
                <a:t>build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747479" y="2931150"/>
              <a:ext cx="4850336" cy="1110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4800">
                  <a:solidFill>
                    <a:srgbClr val="411A59"/>
                  </a:solidFill>
                  <a:latin typeface="Bodoni FLF"/>
                  <a:ea typeface="Bodoni FLF"/>
                  <a:cs typeface="Bodoni FLF"/>
                  <a:sym typeface="Bodoni FLF"/>
                </a:rPr>
                <a:t>imperfections</a:t>
              </a: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2993179" y="5010150"/>
            <a:ext cx="12272822" cy="8591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800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Beauty standards can be about:</a:t>
            </a:r>
          </a:p>
        </p:txBody>
      </p:sp>
      <p:sp>
        <p:nvSpPr>
          <p:cNvPr id="27" name="Freeform 27"/>
          <p:cNvSpPr/>
          <p:nvPr/>
        </p:nvSpPr>
        <p:spPr>
          <a:xfrm>
            <a:off x="13958377" y="8639213"/>
            <a:ext cx="3795167" cy="1238173"/>
          </a:xfrm>
          <a:custGeom>
            <a:avLst/>
            <a:gdLst/>
            <a:ahLst/>
            <a:cxnLst/>
            <a:rect l="l" t="t" r="r" b="b"/>
            <a:pathLst>
              <a:path w="3795167" h="1238173">
                <a:moveTo>
                  <a:pt x="0" y="0"/>
                </a:moveTo>
                <a:lnTo>
                  <a:pt x="3795168" y="0"/>
                </a:lnTo>
                <a:lnTo>
                  <a:pt x="3795168" y="1238174"/>
                </a:lnTo>
                <a:lnTo>
                  <a:pt x="0" y="123817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2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50992" y="67472"/>
            <a:ext cx="2163264" cy="2837068"/>
          </a:xfrm>
          <a:custGeom>
            <a:avLst/>
            <a:gdLst/>
            <a:ahLst/>
            <a:cxnLst/>
            <a:rect l="l" t="t" r="r" b="b"/>
            <a:pathLst>
              <a:path w="2163264" h="2837068">
                <a:moveTo>
                  <a:pt x="0" y="0"/>
                </a:moveTo>
                <a:lnTo>
                  <a:pt x="2163264" y="0"/>
                </a:lnTo>
                <a:lnTo>
                  <a:pt x="2163264" y="2837067"/>
                </a:lnTo>
                <a:lnTo>
                  <a:pt x="0" y="283706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flipH="1" flipV="1">
            <a:off x="12877899" y="1028700"/>
            <a:ext cx="2100721" cy="2755044"/>
          </a:xfrm>
          <a:custGeom>
            <a:avLst/>
            <a:gdLst/>
            <a:ahLst/>
            <a:cxnLst/>
            <a:rect l="l" t="t" r="r" b="b"/>
            <a:pathLst>
              <a:path w="2100721" h="2755044">
                <a:moveTo>
                  <a:pt x="2100721" y="2755044"/>
                </a:moveTo>
                <a:lnTo>
                  <a:pt x="0" y="2755044"/>
                </a:lnTo>
                <a:lnTo>
                  <a:pt x="0" y="0"/>
                </a:lnTo>
                <a:lnTo>
                  <a:pt x="2100721" y="0"/>
                </a:lnTo>
                <a:lnTo>
                  <a:pt x="2100721" y="2755044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3150992" y="-426553"/>
            <a:ext cx="2446326" cy="2437430"/>
          </a:xfrm>
          <a:custGeom>
            <a:avLst/>
            <a:gdLst/>
            <a:ahLst/>
            <a:cxnLst/>
            <a:rect l="l" t="t" r="r" b="b"/>
            <a:pathLst>
              <a:path w="2446326" h="2437430">
                <a:moveTo>
                  <a:pt x="0" y="0"/>
                </a:moveTo>
                <a:lnTo>
                  <a:pt x="2446326" y="0"/>
                </a:lnTo>
                <a:lnTo>
                  <a:pt x="2446326" y="2437431"/>
                </a:lnTo>
                <a:lnTo>
                  <a:pt x="0" y="243743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3135243" y="1486005"/>
            <a:ext cx="2278792" cy="2270506"/>
          </a:xfrm>
          <a:custGeom>
            <a:avLst/>
            <a:gdLst/>
            <a:ahLst/>
            <a:cxnLst/>
            <a:rect l="l" t="t" r="r" b="b"/>
            <a:pathLst>
              <a:path w="2278792" h="2270506">
                <a:moveTo>
                  <a:pt x="0" y="0"/>
                </a:moveTo>
                <a:lnTo>
                  <a:pt x="2278792" y="0"/>
                </a:lnTo>
                <a:lnTo>
                  <a:pt x="2278792" y="2270506"/>
                </a:lnTo>
                <a:lnTo>
                  <a:pt x="0" y="227050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6" name="Group 6"/>
          <p:cNvGrpSpPr/>
          <p:nvPr/>
        </p:nvGrpSpPr>
        <p:grpSpPr>
          <a:xfrm>
            <a:off x="3899502" y="394016"/>
            <a:ext cx="10498521" cy="2851266"/>
            <a:chOff x="0" y="0"/>
            <a:chExt cx="2978638" cy="80896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978638" cy="808961"/>
            </a:xfrm>
            <a:custGeom>
              <a:avLst/>
              <a:gdLst/>
              <a:ahLst/>
              <a:cxnLst/>
              <a:rect l="l" t="t" r="r" b="b"/>
              <a:pathLst>
                <a:path w="2978638" h="808961">
                  <a:moveTo>
                    <a:pt x="2854178" y="808960"/>
                  </a:moveTo>
                  <a:lnTo>
                    <a:pt x="124460" y="808960"/>
                  </a:lnTo>
                  <a:cubicBezTo>
                    <a:pt x="55880" y="808960"/>
                    <a:pt x="0" y="753080"/>
                    <a:pt x="0" y="68450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54178" y="0"/>
                  </a:lnTo>
                  <a:cubicBezTo>
                    <a:pt x="2922758" y="0"/>
                    <a:pt x="2978638" y="55880"/>
                    <a:pt x="2978638" y="124460"/>
                  </a:cubicBezTo>
                  <a:lnTo>
                    <a:pt x="2978638" y="684500"/>
                  </a:lnTo>
                  <a:cubicBezTo>
                    <a:pt x="2978638" y="753080"/>
                    <a:pt x="2922758" y="808961"/>
                    <a:pt x="2854178" y="808961"/>
                  </a:cubicBezTo>
                  <a:close/>
                </a:path>
              </a:pathLst>
            </a:custGeom>
            <a:solidFill>
              <a:srgbClr val="F0D9FF"/>
            </a:solidFill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8" name="Group 8"/>
          <p:cNvGrpSpPr/>
          <p:nvPr/>
        </p:nvGrpSpPr>
        <p:grpSpPr>
          <a:xfrm rot="909516">
            <a:off x="5939332" y="7431988"/>
            <a:ext cx="2918812" cy="3004246"/>
            <a:chOff x="0" y="0"/>
            <a:chExt cx="3891749" cy="4005661"/>
          </a:xfrm>
        </p:grpSpPr>
        <p:sp>
          <p:nvSpPr>
            <p:cNvPr id="9" name="Freeform 9"/>
            <p:cNvSpPr/>
            <p:nvPr/>
          </p:nvSpPr>
          <p:spPr>
            <a:xfrm rot="7738103">
              <a:off x="350385" y="790621"/>
              <a:ext cx="3190979" cy="2424419"/>
            </a:xfrm>
            <a:custGeom>
              <a:avLst/>
              <a:gdLst/>
              <a:ahLst/>
              <a:cxnLst/>
              <a:rect l="l" t="t" r="r" b="b"/>
              <a:pathLst>
                <a:path w="3190979" h="2424419">
                  <a:moveTo>
                    <a:pt x="0" y="0"/>
                  </a:moveTo>
                  <a:lnTo>
                    <a:pt x="3190979" y="0"/>
                  </a:lnTo>
                  <a:lnTo>
                    <a:pt x="3190979" y="2424419"/>
                  </a:lnTo>
                  <a:lnTo>
                    <a:pt x="0" y="242441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A"/>
            </a:p>
          </p:txBody>
        </p:sp>
        <p:sp>
          <p:nvSpPr>
            <p:cNvPr id="10" name="TextBox 10"/>
            <p:cNvSpPr txBox="1"/>
            <p:nvPr/>
          </p:nvSpPr>
          <p:spPr>
            <a:xfrm rot="-1047035">
              <a:off x="514151" y="1446059"/>
              <a:ext cx="2825678" cy="9934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053"/>
                </a:lnSpc>
              </a:pPr>
              <a:r>
                <a:rPr lang="en-US" sz="4323">
                  <a:solidFill>
                    <a:srgbClr val="411A59"/>
                  </a:solidFill>
                  <a:latin typeface="Childos Arabic"/>
                  <a:ea typeface="Childos Arabic"/>
                  <a:cs typeface="Childos Arabic"/>
                  <a:sym typeface="Childos Arabic"/>
                </a:rPr>
                <a:t>Actors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 rot="855468">
            <a:off x="11073214" y="6878422"/>
            <a:ext cx="4124057" cy="3418801"/>
            <a:chOff x="0" y="0"/>
            <a:chExt cx="5498743" cy="4558401"/>
          </a:xfrm>
        </p:grpSpPr>
        <p:sp>
          <p:nvSpPr>
            <p:cNvPr id="12" name="Freeform 12"/>
            <p:cNvSpPr/>
            <p:nvPr/>
          </p:nvSpPr>
          <p:spPr>
            <a:xfrm rot="-863431">
              <a:off x="357198" y="539956"/>
              <a:ext cx="4784347" cy="3478489"/>
            </a:xfrm>
            <a:custGeom>
              <a:avLst/>
              <a:gdLst/>
              <a:ahLst/>
              <a:cxnLst/>
              <a:rect l="l" t="t" r="r" b="b"/>
              <a:pathLst>
                <a:path w="4784347" h="3478489">
                  <a:moveTo>
                    <a:pt x="0" y="0"/>
                  </a:moveTo>
                  <a:lnTo>
                    <a:pt x="4784347" y="0"/>
                  </a:lnTo>
                  <a:lnTo>
                    <a:pt x="4784347" y="3478489"/>
                  </a:lnTo>
                  <a:lnTo>
                    <a:pt x="0" y="34784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A"/>
            </a:p>
          </p:txBody>
        </p:sp>
        <p:sp>
          <p:nvSpPr>
            <p:cNvPr id="13" name="TextBox 13"/>
            <p:cNvSpPr txBox="1"/>
            <p:nvPr/>
          </p:nvSpPr>
          <p:spPr>
            <a:xfrm rot="-1300411">
              <a:off x="516800" y="1906688"/>
              <a:ext cx="4613566" cy="9293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683"/>
                </a:lnSpc>
              </a:pPr>
              <a:r>
                <a:rPr lang="en-US" sz="4059">
                  <a:solidFill>
                    <a:srgbClr val="FFFFFF"/>
                  </a:solidFill>
                  <a:latin typeface="Childos Arabic"/>
                  <a:ea typeface="Childos Arabic"/>
                  <a:cs typeface="Childos Arabic"/>
                  <a:sym typeface="Childos Arabic"/>
                </a:rPr>
                <a:t>Advertisements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 rot="129677">
            <a:off x="8723867" y="7860896"/>
            <a:ext cx="2368044" cy="2143240"/>
            <a:chOff x="0" y="0"/>
            <a:chExt cx="3157392" cy="2857653"/>
          </a:xfrm>
        </p:grpSpPr>
        <p:sp>
          <p:nvSpPr>
            <p:cNvPr id="15" name="Freeform 15"/>
            <p:cNvSpPr/>
            <p:nvPr/>
          </p:nvSpPr>
          <p:spPr>
            <a:xfrm rot="-9150033">
              <a:off x="287568" y="490104"/>
              <a:ext cx="2582256" cy="1877445"/>
            </a:xfrm>
            <a:custGeom>
              <a:avLst/>
              <a:gdLst/>
              <a:ahLst/>
              <a:cxnLst/>
              <a:rect l="l" t="t" r="r" b="b"/>
              <a:pathLst>
                <a:path w="2582256" h="1877445">
                  <a:moveTo>
                    <a:pt x="0" y="0"/>
                  </a:moveTo>
                  <a:lnTo>
                    <a:pt x="2582256" y="0"/>
                  </a:lnTo>
                  <a:lnTo>
                    <a:pt x="2582256" y="1877445"/>
                  </a:lnTo>
                  <a:lnTo>
                    <a:pt x="0" y="18774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A"/>
            </a:p>
          </p:txBody>
        </p:sp>
        <p:sp>
          <p:nvSpPr>
            <p:cNvPr id="16" name="TextBox 16"/>
            <p:cNvSpPr txBox="1"/>
            <p:nvPr/>
          </p:nvSpPr>
          <p:spPr>
            <a:xfrm rot="595951">
              <a:off x="709660" y="816108"/>
              <a:ext cx="1757578" cy="9734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957"/>
                </a:lnSpc>
              </a:pPr>
              <a:r>
                <a:rPr lang="en-US" sz="4255">
                  <a:solidFill>
                    <a:srgbClr val="411A59"/>
                  </a:solidFill>
                  <a:latin typeface="Childos Arabic"/>
                  <a:ea typeface="Childos Arabic"/>
                  <a:cs typeface="Childos Arabic"/>
                  <a:sym typeface="Childos Arabic"/>
                </a:rPr>
                <a:t>TV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 rot="750959">
            <a:off x="2841724" y="7113546"/>
            <a:ext cx="3411831" cy="3420424"/>
            <a:chOff x="0" y="0"/>
            <a:chExt cx="4549108" cy="4560566"/>
          </a:xfrm>
        </p:grpSpPr>
        <p:sp>
          <p:nvSpPr>
            <p:cNvPr id="18" name="Freeform 18"/>
            <p:cNvSpPr/>
            <p:nvPr/>
          </p:nvSpPr>
          <p:spPr>
            <a:xfrm rot="-3623963">
              <a:off x="596581" y="617563"/>
              <a:ext cx="3355947" cy="3325439"/>
            </a:xfrm>
            <a:custGeom>
              <a:avLst/>
              <a:gdLst/>
              <a:ahLst/>
              <a:cxnLst/>
              <a:rect l="l" t="t" r="r" b="b"/>
              <a:pathLst>
                <a:path w="3355947" h="3325439">
                  <a:moveTo>
                    <a:pt x="0" y="0"/>
                  </a:moveTo>
                  <a:lnTo>
                    <a:pt x="3355947" y="0"/>
                  </a:lnTo>
                  <a:lnTo>
                    <a:pt x="3355947" y="3325439"/>
                  </a:lnTo>
                  <a:lnTo>
                    <a:pt x="0" y="33254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A"/>
            </a:p>
          </p:txBody>
        </p:sp>
        <p:sp>
          <p:nvSpPr>
            <p:cNvPr id="19" name="TextBox 19"/>
            <p:cNvSpPr txBox="1"/>
            <p:nvPr/>
          </p:nvSpPr>
          <p:spPr>
            <a:xfrm rot="-909831">
              <a:off x="854665" y="1305984"/>
              <a:ext cx="2809059" cy="18352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508"/>
                </a:lnSpc>
              </a:pPr>
              <a:r>
                <a:rPr lang="en-US" sz="3934">
                  <a:solidFill>
                    <a:srgbClr val="F1F2F8"/>
                  </a:solidFill>
                  <a:latin typeface="Childos Arabic"/>
                  <a:ea typeface="Childos Arabic"/>
                  <a:cs typeface="Childos Arabic"/>
                  <a:sym typeface="Childos Arabic"/>
                </a:rPr>
                <a:t>Social Media</a:t>
              </a:r>
            </a:p>
          </p:txBody>
        </p:sp>
      </p:grpSp>
      <p:sp>
        <p:nvSpPr>
          <p:cNvPr id="20" name="Freeform 20"/>
          <p:cNvSpPr/>
          <p:nvPr/>
        </p:nvSpPr>
        <p:spPr>
          <a:xfrm>
            <a:off x="688353" y="5356428"/>
            <a:ext cx="2582037" cy="4114800"/>
          </a:xfrm>
          <a:custGeom>
            <a:avLst/>
            <a:gdLst/>
            <a:ahLst/>
            <a:cxnLst/>
            <a:rect l="l" t="t" r="r" b="b"/>
            <a:pathLst>
              <a:path w="2582037" h="4114800">
                <a:moveTo>
                  <a:pt x="0" y="0"/>
                </a:moveTo>
                <a:lnTo>
                  <a:pt x="2582037" y="0"/>
                </a:lnTo>
                <a:lnTo>
                  <a:pt x="25820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21" name="TextBox 21"/>
          <p:cNvSpPr txBox="1"/>
          <p:nvPr/>
        </p:nvSpPr>
        <p:spPr>
          <a:xfrm>
            <a:off x="4356866" y="611188"/>
            <a:ext cx="9564744" cy="22856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42"/>
              </a:lnSpc>
            </a:pPr>
            <a:r>
              <a:rPr lang="en-US" sz="6387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MEDIA DEFINING BEAUTY STANDARDS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9139238" y="4477067"/>
            <a:ext cx="9525" cy="11518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endParaRPr/>
          </a:p>
        </p:txBody>
      </p:sp>
      <p:sp>
        <p:nvSpPr>
          <p:cNvPr id="23" name="TextBox 23"/>
          <p:cNvSpPr txBox="1"/>
          <p:nvPr/>
        </p:nvSpPr>
        <p:spPr>
          <a:xfrm>
            <a:off x="1527777" y="3845357"/>
            <a:ext cx="16760223" cy="15110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2"/>
              </a:lnSpc>
            </a:pPr>
            <a:r>
              <a:rPr lang="en-US" sz="425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Online, we often see a specific type of person with characteristics that are considered ideal, a goal to achieve.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4003815" y="6352061"/>
            <a:ext cx="11808147" cy="750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Media dictates what is considered beautiful through:</a:t>
            </a:r>
          </a:p>
        </p:txBody>
      </p:sp>
      <p:sp>
        <p:nvSpPr>
          <p:cNvPr id="25" name="Freeform 25"/>
          <p:cNvSpPr/>
          <p:nvPr/>
        </p:nvSpPr>
        <p:spPr>
          <a:xfrm>
            <a:off x="13958377" y="8639213"/>
            <a:ext cx="3795167" cy="1238173"/>
          </a:xfrm>
          <a:custGeom>
            <a:avLst/>
            <a:gdLst/>
            <a:ahLst/>
            <a:cxnLst/>
            <a:rect l="l" t="t" r="r" b="b"/>
            <a:pathLst>
              <a:path w="3795167" h="1238173">
                <a:moveTo>
                  <a:pt x="0" y="0"/>
                </a:moveTo>
                <a:lnTo>
                  <a:pt x="3795168" y="0"/>
                </a:lnTo>
                <a:lnTo>
                  <a:pt x="3795168" y="1238174"/>
                </a:lnTo>
                <a:lnTo>
                  <a:pt x="0" y="1238174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2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38336" y="1028700"/>
            <a:ext cx="14694606" cy="8045297"/>
          </a:xfrm>
          <a:custGeom>
            <a:avLst/>
            <a:gdLst/>
            <a:ahLst/>
            <a:cxnLst/>
            <a:rect l="l" t="t" r="r" b="b"/>
            <a:pathLst>
              <a:path w="14694606" h="8045297">
                <a:moveTo>
                  <a:pt x="0" y="0"/>
                </a:moveTo>
                <a:lnTo>
                  <a:pt x="14694606" y="0"/>
                </a:lnTo>
                <a:lnTo>
                  <a:pt x="14694606" y="8045297"/>
                </a:lnTo>
                <a:lnTo>
                  <a:pt x="0" y="80452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2234370">
            <a:off x="-907836" y="-693572"/>
            <a:ext cx="2019364" cy="3444544"/>
          </a:xfrm>
          <a:custGeom>
            <a:avLst/>
            <a:gdLst/>
            <a:ahLst/>
            <a:cxnLst/>
            <a:rect l="l" t="t" r="r" b="b"/>
            <a:pathLst>
              <a:path w="2019364" h="3444544">
                <a:moveTo>
                  <a:pt x="0" y="0"/>
                </a:moveTo>
                <a:lnTo>
                  <a:pt x="2019364" y="0"/>
                </a:lnTo>
                <a:lnTo>
                  <a:pt x="2019364" y="3444544"/>
                </a:lnTo>
                <a:lnTo>
                  <a:pt x="0" y="344454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14884191" y="3860326"/>
            <a:ext cx="4750218" cy="4087166"/>
          </a:xfrm>
          <a:custGeom>
            <a:avLst/>
            <a:gdLst/>
            <a:ahLst/>
            <a:cxnLst/>
            <a:rect l="l" t="t" r="r" b="b"/>
            <a:pathLst>
              <a:path w="4750218" h="4087166">
                <a:moveTo>
                  <a:pt x="0" y="0"/>
                </a:moveTo>
                <a:lnTo>
                  <a:pt x="4750218" y="0"/>
                </a:lnTo>
                <a:lnTo>
                  <a:pt x="4750218" y="4087167"/>
                </a:lnTo>
                <a:lnTo>
                  <a:pt x="0" y="408716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610413" y="7270210"/>
            <a:ext cx="3501768" cy="4716186"/>
          </a:xfrm>
          <a:custGeom>
            <a:avLst/>
            <a:gdLst/>
            <a:ahLst/>
            <a:cxnLst/>
            <a:rect l="l" t="t" r="r" b="b"/>
            <a:pathLst>
              <a:path w="3501768" h="4716186">
                <a:moveTo>
                  <a:pt x="0" y="0"/>
                </a:moveTo>
                <a:lnTo>
                  <a:pt x="3501768" y="0"/>
                </a:lnTo>
                <a:lnTo>
                  <a:pt x="3501768" y="4716186"/>
                </a:lnTo>
                <a:lnTo>
                  <a:pt x="0" y="471618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15833993" y="365819"/>
            <a:ext cx="2055088" cy="2073229"/>
          </a:xfrm>
          <a:custGeom>
            <a:avLst/>
            <a:gdLst/>
            <a:ahLst/>
            <a:cxnLst/>
            <a:rect l="l" t="t" r="r" b="b"/>
            <a:pathLst>
              <a:path w="2055088" h="2073229">
                <a:moveTo>
                  <a:pt x="0" y="0"/>
                </a:moveTo>
                <a:lnTo>
                  <a:pt x="2055089" y="0"/>
                </a:lnTo>
                <a:lnTo>
                  <a:pt x="2055089" y="2073229"/>
                </a:lnTo>
                <a:lnTo>
                  <a:pt x="0" y="207322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5922615" y="1705136"/>
            <a:ext cx="6442770" cy="43101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82"/>
              </a:lnSpc>
            </a:pPr>
            <a:r>
              <a:rPr lang="en-US" sz="8058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VIDEO:</a:t>
            </a:r>
          </a:p>
          <a:p>
            <a:pPr algn="ctr">
              <a:lnSpc>
                <a:spcPts val="11282"/>
              </a:lnSpc>
            </a:pPr>
            <a:r>
              <a:rPr lang="en-US" sz="8058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  <a:hlinkClick r:id="rId13" tooltip="https://amaze.org/video/puberty-social-media-and-self-image/"/>
              </a:rPr>
              <a:t>Social Media </a:t>
            </a:r>
          </a:p>
          <a:p>
            <a:pPr algn="ctr">
              <a:lnSpc>
                <a:spcPts val="11282"/>
              </a:lnSpc>
            </a:pPr>
            <a:r>
              <a:rPr lang="en-US" sz="8058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  <a:hlinkClick r:id="rId13" tooltip="https://amaze.org/video/puberty-social-media-and-self-image/"/>
              </a:rPr>
              <a:t>And Self Image</a:t>
            </a:r>
            <a:r>
              <a:rPr lang="en-US" sz="8058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</a:t>
            </a:r>
          </a:p>
        </p:txBody>
      </p:sp>
      <p:sp>
        <p:nvSpPr>
          <p:cNvPr id="8" name="Freeform 8"/>
          <p:cNvSpPr/>
          <p:nvPr/>
        </p:nvSpPr>
        <p:spPr>
          <a:xfrm>
            <a:off x="13958377" y="8639213"/>
            <a:ext cx="3795167" cy="1238173"/>
          </a:xfrm>
          <a:custGeom>
            <a:avLst/>
            <a:gdLst/>
            <a:ahLst/>
            <a:cxnLst/>
            <a:rect l="l" t="t" r="r" b="b"/>
            <a:pathLst>
              <a:path w="3795167" h="1238173">
                <a:moveTo>
                  <a:pt x="0" y="0"/>
                </a:moveTo>
                <a:lnTo>
                  <a:pt x="3795168" y="0"/>
                </a:lnTo>
                <a:lnTo>
                  <a:pt x="3795168" y="1238174"/>
                </a:lnTo>
                <a:lnTo>
                  <a:pt x="0" y="1238174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TextBox 9"/>
          <p:cNvSpPr txBox="1"/>
          <p:nvPr/>
        </p:nvSpPr>
        <p:spPr>
          <a:xfrm>
            <a:off x="3856198" y="6330783"/>
            <a:ext cx="10575603" cy="1616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39"/>
              </a:lnSpc>
            </a:pPr>
            <a:r>
              <a:rPr lang="en-US" sz="4599" u="sng">
                <a:solidFill>
                  <a:srgbClr val="411A59"/>
                </a:solidFill>
                <a:latin typeface="Arimo"/>
                <a:ea typeface="Arimo"/>
                <a:cs typeface="Arimo"/>
                <a:sym typeface="Arimo"/>
                <a:hlinkClick r:id="rId13" tooltip="https://amaze.org/video/puberty-social-media-and-self-image/"/>
              </a:rPr>
              <a:t>https://amaze.org/video/puberty-social-media-and-self-image/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2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hlinkClick r:id="rId3" tooltip="https://amaze.org/video/why-dont-i-like-the-way-i-look/"/>
          </p:cNvPr>
          <p:cNvSpPr/>
          <p:nvPr/>
        </p:nvSpPr>
        <p:spPr>
          <a:xfrm>
            <a:off x="1538336" y="1028700"/>
            <a:ext cx="14694606" cy="8045297"/>
          </a:xfrm>
          <a:custGeom>
            <a:avLst/>
            <a:gdLst/>
            <a:ahLst/>
            <a:cxnLst/>
            <a:rect l="l" t="t" r="r" b="b"/>
            <a:pathLst>
              <a:path w="14694606" h="8045297">
                <a:moveTo>
                  <a:pt x="0" y="0"/>
                </a:moveTo>
                <a:lnTo>
                  <a:pt x="14694606" y="0"/>
                </a:lnTo>
                <a:lnTo>
                  <a:pt x="14694606" y="8045297"/>
                </a:lnTo>
                <a:lnTo>
                  <a:pt x="0" y="80452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2234370">
            <a:off x="-907836" y="-693572"/>
            <a:ext cx="2019364" cy="3444544"/>
          </a:xfrm>
          <a:custGeom>
            <a:avLst/>
            <a:gdLst/>
            <a:ahLst/>
            <a:cxnLst/>
            <a:rect l="l" t="t" r="r" b="b"/>
            <a:pathLst>
              <a:path w="2019364" h="3444544">
                <a:moveTo>
                  <a:pt x="0" y="0"/>
                </a:moveTo>
                <a:lnTo>
                  <a:pt x="2019364" y="0"/>
                </a:lnTo>
                <a:lnTo>
                  <a:pt x="2019364" y="3444544"/>
                </a:lnTo>
                <a:lnTo>
                  <a:pt x="0" y="34445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14884191" y="3497553"/>
            <a:ext cx="4750218" cy="4087166"/>
          </a:xfrm>
          <a:custGeom>
            <a:avLst/>
            <a:gdLst/>
            <a:ahLst/>
            <a:cxnLst/>
            <a:rect l="l" t="t" r="r" b="b"/>
            <a:pathLst>
              <a:path w="4750218" h="4087166">
                <a:moveTo>
                  <a:pt x="0" y="0"/>
                </a:moveTo>
                <a:lnTo>
                  <a:pt x="4750218" y="0"/>
                </a:lnTo>
                <a:lnTo>
                  <a:pt x="4750218" y="4087167"/>
                </a:lnTo>
                <a:lnTo>
                  <a:pt x="0" y="408716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610413" y="7270210"/>
            <a:ext cx="3501768" cy="4716186"/>
          </a:xfrm>
          <a:custGeom>
            <a:avLst/>
            <a:gdLst/>
            <a:ahLst/>
            <a:cxnLst/>
            <a:rect l="l" t="t" r="r" b="b"/>
            <a:pathLst>
              <a:path w="3501768" h="4716186">
                <a:moveTo>
                  <a:pt x="0" y="0"/>
                </a:moveTo>
                <a:lnTo>
                  <a:pt x="3501768" y="0"/>
                </a:lnTo>
                <a:lnTo>
                  <a:pt x="3501768" y="4716186"/>
                </a:lnTo>
                <a:lnTo>
                  <a:pt x="0" y="471618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>
            <a:off x="4800600" y="1561640"/>
            <a:ext cx="7931051" cy="43101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284"/>
              </a:lnSpc>
            </a:pPr>
            <a:r>
              <a:rPr lang="en-US" sz="8060" dirty="0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VIDEO:</a:t>
            </a:r>
          </a:p>
          <a:p>
            <a:pPr algn="ctr">
              <a:lnSpc>
                <a:spcPts val="11284"/>
              </a:lnSpc>
            </a:pPr>
            <a:r>
              <a:rPr lang="en-US" sz="8060" dirty="0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  <a:hlinkClick r:id="rId3" tooltip="https://amaze.org/video/why-dont-i-like-the-way-i-look/"/>
              </a:rPr>
              <a:t>Why Don't I Like </a:t>
            </a:r>
          </a:p>
          <a:p>
            <a:pPr algn="ctr">
              <a:lnSpc>
                <a:spcPts val="11284"/>
              </a:lnSpc>
            </a:pPr>
            <a:r>
              <a:rPr lang="en-US" sz="8060" dirty="0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  <a:hlinkClick r:id="rId3" tooltip="https://amaze.org/video/why-dont-i-like-the-way-i-look/"/>
              </a:rPr>
              <a:t>The Way I Look?</a:t>
            </a:r>
          </a:p>
        </p:txBody>
      </p:sp>
      <p:sp>
        <p:nvSpPr>
          <p:cNvPr id="7" name="Freeform 7"/>
          <p:cNvSpPr/>
          <p:nvPr/>
        </p:nvSpPr>
        <p:spPr>
          <a:xfrm>
            <a:off x="15833993" y="365819"/>
            <a:ext cx="2055088" cy="2073229"/>
          </a:xfrm>
          <a:custGeom>
            <a:avLst/>
            <a:gdLst/>
            <a:ahLst/>
            <a:cxnLst/>
            <a:rect l="l" t="t" r="r" b="b"/>
            <a:pathLst>
              <a:path w="2055088" h="2073229">
                <a:moveTo>
                  <a:pt x="0" y="0"/>
                </a:moveTo>
                <a:lnTo>
                  <a:pt x="2055089" y="0"/>
                </a:lnTo>
                <a:lnTo>
                  <a:pt x="2055089" y="2073229"/>
                </a:lnTo>
                <a:lnTo>
                  <a:pt x="0" y="207322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3958377" y="8639213"/>
            <a:ext cx="3795167" cy="1238173"/>
          </a:xfrm>
          <a:custGeom>
            <a:avLst/>
            <a:gdLst/>
            <a:ahLst/>
            <a:cxnLst/>
            <a:rect l="l" t="t" r="r" b="b"/>
            <a:pathLst>
              <a:path w="3795167" h="1238173">
                <a:moveTo>
                  <a:pt x="0" y="0"/>
                </a:moveTo>
                <a:lnTo>
                  <a:pt x="3795168" y="0"/>
                </a:lnTo>
                <a:lnTo>
                  <a:pt x="3795168" y="1238174"/>
                </a:lnTo>
                <a:lnTo>
                  <a:pt x="0" y="1238174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TextBox 9"/>
          <p:cNvSpPr txBox="1"/>
          <p:nvPr/>
        </p:nvSpPr>
        <p:spPr>
          <a:xfrm>
            <a:off x="3905957" y="6404705"/>
            <a:ext cx="9959362" cy="1616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39"/>
              </a:lnSpc>
            </a:pPr>
            <a:r>
              <a:rPr lang="en-US" sz="4599" u="sng">
                <a:solidFill>
                  <a:srgbClr val="411A59"/>
                </a:solidFill>
                <a:latin typeface="Arimo"/>
                <a:ea typeface="Arimo"/>
                <a:cs typeface="Arimo"/>
                <a:sym typeface="Arimo"/>
                <a:hlinkClick r:id="rId3" tooltip="https://amaze.org/video/why-dont-i-like-the-way-i-look/"/>
              </a:rPr>
              <a:t>https://amaze.org/video/why-dont-i-like-the-way-i-look/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1A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016826" flipH="1">
            <a:off x="-925115" y="6324173"/>
            <a:ext cx="4621853" cy="4354171"/>
          </a:xfrm>
          <a:custGeom>
            <a:avLst/>
            <a:gdLst/>
            <a:ahLst/>
            <a:cxnLst/>
            <a:rect l="l" t="t" r="r" b="b"/>
            <a:pathLst>
              <a:path w="4621853" h="4354171">
                <a:moveTo>
                  <a:pt x="4621853" y="0"/>
                </a:moveTo>
                <a:lnTo>
                  <a:pt x="0" y="0"/>
                </a:lnTo>
                <a:lnTo>
                  <a:pt x="0" y="4354171"/>
                </a:lnTo>
                <a:lnTo>
                  <a:pt x="4621853" y="4354171"/>
                </a:lnTo>
                <a:lnTo>
                  <a:pt x="4621853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3" name="Group 3"/>
          <p:cNvGrpSpPr/>
          <p:nvPr/>
        </p:nvGrpSpPr>
        <p:grpSpPr>
          <a:xfrm>
            <a:off x="5419471" y="1935567"/>
            <a:ext cx="12285532" cy="7580476"/>
            <a:chOff x="0" y="0"/>
            <a:chExt cx="13279545" cy="819380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279546" cy="8193808"/>
            </a:xfrm>
            <a:custGeom>
              <a:avLst/>
              <a:gdLst/>
              <a:ahLst/>
              <a:cxnLst/>
              <a:rect l="l" t="t" r="r" b="b"/>
              <a:pathLst>
                <a:path w="13279546" h="8193808">
                  <a:moveTo>
                    <a:pt x="13155085" y="8193807"/>
                  </a:moveTo>
                  <a:lnTo>
                    <a:pt x="124460" y="8193807"/>
                  </a:lnTo>
                  <a:cubicBezTo>
                    <a:pt x="55880" y="8193807"/>
                    <a:pt x="0" y="8137927"/>
                    <a:pt x="0" y="806934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155085" y="0"/>
                  </a:lnTo>
                  <a:cubicBezTo>
                    <a:pt x="13223666" y="0"/>
                    <a:pt x="13279546" y="55880"/>
                    <a:pt x="13279546" y="124460"/>
                  </a:cubicBezTo>
                  <a:lnTo>
                    <a:pt x="13279546" y="8069347"/>
                  </a:lnTo>
                  <a:cubicBezTo>
                    <a:pt x="13279546" y="8137927"/>
                    <a:pt x="13223666" y="8193808"/>
                    <a:pt x="13155085" y="8193808"/>
                  </a:cubicBezTo>
                  <a:close/>
                </a:path>
              </a:pathLst>
            </a:custGeom>
            <a:solidFill>
              <a:srgbClr val="F1F2F8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5" name="Freeform 5"/>
          <p:cNvSpPr/>
          <p:nvPr/>
        </p:nvSpPr>
        <p:spPr>
          <a:xfrm rot="3768278" flipV="1">
            <a:off x="1793486" y="4381102"/>
            <a:ext cx="2182442" cy="2248974"/>
          </a:xfrm>
          <a:custGeom>
            <a:avLst/>
            <a:gdLst/>
            <a:ahLst/>
            <a:cxnLst/>
            <a:rect l="l" t="t" r="r" b="b"/>
            <a:pathLst>
              <a:path w="2182442" h="2248974">
                <a:moveTo>
                  <a:pt x="0" y="2248974"/>
                </a:moveTo>
                <a:lnTo>
                  <a:pt x="2182442" y="2248974"/>
                </a:lnTo>
                <a:lnTo>
                  <a:pt x="2182442" y="0"/>
                </a:lnTo>
                <a:lnTo>
                  <a:pt x="0" y="0"/>
                </a:lnTo>
                <a:lnTo>
                  <a:pt x="0" y="2248974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-105654" y="4125642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1" y="0"/>
                </a:lnTo>
                <a:lnTo>
                  <a:pt x="2388181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2282527" y="1833642"/>
            <a:ext cx="1993349" cy="2158862"/>
          </a:xfrm>
          <a:custGeom>
            <a:avLst/>
            <a:gdLst/>
            <a:ahLst/>
            <a:cxnLst/>
            <a:rect l="l" t="t" r="r" b="b"/>
            <a:pathLst>
              <a:path w="1993349" h="2158862">
                <a:moveTo>
                  <a:pt x="0" y="0"/>
                </a:moveTo>
                <a:lnTo>
                  <a:pt x="1993350" y="0"/>
                </a:lnTo>
                <a:lnTo>
                  <a:pt x="1993350" y="2158862"/>
                </a:lnTo>
                <a:lnTo>
                  <a:pt x="0" y="215886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-306147" y="1643031"/>
            <a:ext cx="2365166" cy="2378048"/>
          </a:xfrm>
          <a:custGeom>
            <a:avLst/>
            <a:gdLst/>
            <a:ahLst/>
            <a:cxnLst/>
            <a:rect l="l" t="t" r="r" b="b"/>
            <a:pathLst>
              <a:path w="2365166" h="2378048">
                <a:moveTo>
                  <a:pt x="0" y="0"/>
                </a:moveTo>
                <a:lnTo>
                  <a:pt x="2365167" y="0"/>
                </a:lnTo>
                <a:lnTo>
                  <a:pt x="2365167" y="2378048"/>
                </a:lnTo>
                <a:lnTo>
                  <a:pt x="0" y="237804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3131140" y="8897702"/>
            <a:ext cx="1624452" cy="1290763"/>
          </a:xfrm>
          <a:custGeom>
            <a:avLst/>
            <a:gdLst/>
            <a:ahLst/>
            <a:cxnLst/>
            <a:rect l="l" t="t" r="r" b="b"/>
            <a:pathLst>
              <a:path w="1624452" h="1290763">
                <a:moveTo>
                  <a:pt x="0" y="0"/>
                </a:moveTo>
                <a:lnTo>
                  <a:pt x="1624453" y="0"/>
                </a:lnTo>
                <a:lnTo>
                  <a:pt x="1624453" y="1290763"/>
                </a:lnTo>
                <a:lnTo>
                  <a:pt x="0" y="129076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 rot="-1366611" flipV="1">
            <a:off x="-156332" y="-1902612"/>
            <a:ext cx="4877719" cy="3457083"/>
          </a:xfrm>
          <a:custGeom>
            <a:avLst/>
            <a:gdLst/>
            <a:ahLst/>
            <a:cxnLst/>
            <a:rect l="l" t="t" r="r" b="b"/>
            <a:pathLst>
              <a:path w="4877719" h="3457083">
                <a:moveTo>
                  <a:pt x="0" y="3457083"/>
                </a:moveTo>
                <a:lnTo>
                  <a:pt x="4877719" y="3457083"/>
                </a:lnTo>
                <a:lnTo>
                  <a:pt x="4877719" y="0"/>
                </a:lnTo>
                <a:lnTo>
                  <a:pt x="0" y="0"/>
                </a:lnTo>
                <a:lnTo>
                  <a:pt x="0" y="3457083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11" name="Group 11"/>
          <p:cNvGrpSpPr/>
          <p:nvPr/>
        </p:nvGrpSpPr>
        <p:grpSpPr>
          <a:xfrm>
            <a:off x="5993241" y="2363867"/>
            <a:ext cx="11137993" cy="6585257"/>
            <a:chOff x="0" y="0"/>
            <a:chExt cx="12314037" cy="728058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2314038" cy="7280585"/>
            </a:xfrm>
            <a:custGeom>
              <a:avLst/>
              <a:gdLst/>
              <a:ahLst/>
              <a:cxnLst/>
              <a:rect l="l" t="t" r="r" b="b"/>
              <a:pathLst>
                <a:path w="12314038" h="7280585">
                  <a:moveTo>
                    <a:pt x="12189577" y="7280584"/>
                  </a:moveTo>
                  <a:lnTo>
                    <a:pt x="124460" y="7280584"/>
                  </a:lnTo>
                  <a:cubicBezTo>
                    <a:pt x="55880" y="7280584"/>
                    <a:pt x="0" y="7224705"/>
                    <a:pt x="0" y="715612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189578" y="0"/>
                  </a:lnTo>
                  <a:cubicBezTo>
                    <a:pt x="12258157" y="0"/>
                    <a:pt x="12314038" y="55880"/>
                    <a:pt x="12314038" y="124460"/>
                  </a:cubicBezTo>
                  <a:lnTo>
                    <a:pt x="12314038" y="7156124"/>
                  </a:lnTo>
                  <a:cubicBezTo>
                    <a:pt x="12314038" y="7224705"/>
                    <a:pt x="12258157" y="7280585"/>
                    <a:pt x="12189578" y="7280585"/>
                  </a:cubicBezTo>
                  <a:close/>
                </a:path>
              </a:pathLst>
            </a:custGeom>
            <a:solidFill>
              <a:srgbClr val="69538D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3" name="Freeform 13"/>
          <p:cNvSpPr/>
          <p:nvPr/>
        </p:nvSpPr>
        <p:spPr>
          <a:xfrm>
            <a:off x="458108" y="3221928"/>
            <a:ext cx="4456890" cy="6602800"/>
          </a:xfrm>
          <a:custGeom>
            <a:avLst/>
            <a:gdLst/>
            <a:ahLst/>
            <a:cxnLst/>
            <a:rect l="l" t="t" r="r" b="b"/>
            <a:pathLst>
              <a:path w="4456890" h="6602800">
                <a:moveTo>
                  <a:pt x="0" y="0"/>
                </a:moveTo>
                <a:lnTo>
                  <a:pt x="4456890" y="0"/>
                </a:lnTo>
                <a:lnTo>
                  <a:pt x="4456890" y="6602800"/>
                </a:lnTo>
                <a:lnTo>
                  <a:pt x="0" y="6602800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4" name="TextBox 14"/>
          <p:cNvSpPr txBox="1"/>
          <p:nvPr/>
        </p:nvSpPr>
        <p:spPr>
          <a:xfrm>
            <a:off x="5573713" y="2584405"/>
            <a:ext cx="11099852" cy="5739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71552" lvl="1" indent="-485776" algn="l">
              <a:lnSpc>
                <a:spcPts val="7605"/>
              </a:lnSpc>
              <a:buFont typeface="Arial"/>
              <a:buChar char="•"/>
            </a:pPr>
            <a:r>
              <a:rPr lang="en-US" sz="4500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 positive body image is:</a:t>
            </a:r>
          </a:p>
          <a:p>
            <a:pPr marL="1943103" lvl="2" indent="-647701" algn="l">
              <a:lnSpc>
                <a:spcPts val="7605"/>
              </a:lnSpc>
              <a:buFont typeface="Arial"/>
              <a:buChar char="⚬"/>
            </a:pPr>
            <a:r>
              <a:rPr lang="en-US" sz="4500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Appreciating and accepting your body.</a:t>
            </a:r>
          </a:p>
          <a:p>
            <a:pPr marL="1943103" lvl="2" indent="-647701" algn="l">
              <a:lnSpc>
                <a:spcPts val="7605"/>
              </a:lnSpc>
              <a:buFont typeface="Arial"/>
              <a:buChar char="⚬"/>
            </a:pPr>
            <a:r>
              <a:rPr lang="en-US" sz="4500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Liking your natural shape.</a:t>
            </a:r>
          </a:p>
          <a:p>
            <a:pPr marL="1943103" lvl="2" indent="-647701" algn="l">
              <a:lnSpc>
                <a:spcPts val="7605"/>
              </a:lnSpc>
              <a:buFont typeface="Arial"/>
              <a:buChar char="⚬"/>
            </a:pPr>
            <a:r>
              <a:rPr lang="en-US" sz="4500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Celebrating your uniqueness.</a:t>
            </a:r>
          </a:p>
          <a:p>
            <a:pPr marL="1943103" lvl="2" indent="-647701" algn="l">
              <a:lnSpc>
                <a:spcPts val="7605"/>
              </a:lnSpc>
              <a:buFont typeface="Arial"/>
              <a:buChar char="⚬"/>
            </a:pPr>
            <a:r>
              <a:rPr lang="en-US" sz="4500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Seeing your worth and value, which is not tied to appearance..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468145" y="276617"/>
            <a:ext cx="9235232" cy="13684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75"/>
              </a:lnSpc>
            </a:pPr>
            <a:r>
              <a:rPr lang="en-US" sz="7625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POSITIVE BODY IMAGE</a:t>
            </a:r>
          </a:p>
        </p:txBody>
      </p:sp>
      <p:sp>
        <p:nvSpPr>
          <p:cNvPr id="16" name="Freeform 16"/>
          <p:cNvSpPr/>
          <p:nvPr/>
        </p:nvSpPr>
        <p:spPr>
          <a:xfrm>
            <a:off x="13958377" y="8639213"/>
            <a:ext cx="3795167" cy="1238173"/>
          </a:xfrm>
          <a:custGeom>
            <a:avLst/>
            <a:gdLst/>
            <a:ahLst/>
            <a:cxnLst/>
            <a:rect l="l" t="t" r="r" b="b"/>
            <a:pathLst>
              <a:path w="3795167" h="1238173">
                <a:moveTo>
                  <a:pt x="0" y="0"/>
                </a:moveTo>
                <a:lnTo>
                  <a:pt x="3795168" y="0"/>
                </a:lnTo>
                <a:lnTo>
                  <a:pt x="3795168" y="1238174"/>
                </a:lnTo>
                <a:lnTo>
                  <a:pt x="0" y="1238174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1A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016826" flipH="1">
            <a:off x="-925115" y="6324173"/>
            <a:ext cx="4621853" cy="4354171"/>
          </a:xfrm>
          <a:custGeom>
            <a:avLst/>
            <a:gdLst/>
            <a:ahLst/>
            <a:cxnLst/>
            <a:rect l="l" t="t" r="r" b="b"/>
            <a:pathLst>
              <a:path w="4621853" h="4354171">
                <a:moveTo>
                  <a:pt x="4621853" y="0"/>
                </a:moveTo>
                <a:lnTo>
                  <a:pt x="0" y="0"/>
                </a:lnTo>
                <a:lnTo>
                  <a:pt x="0" y="4354171"/>
                </a:lnTo>
                <a:lnTo>
                  <a:pt x="4621853" y="4354171"/>
                </a:lnTo>
                <a:lnTo>
                  <a:pt x="4621853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3" name="Group 3"/>
          <p:cNvGrpSpPr/>
          <p:nvPr/>
        </p:nvGrpSpPr>
        <p:grpSpPr>
          <a:xfrm>
            <a:off x="5333720" y="2291792"/>
            <a:ext cx="12285532" cy="7251292"/>
            <a:chOff x="0" y="0"/>
            <a:chExt cx="13279545" cy="783798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279546" cy="7837989"/>
            </a:xfrm>
            <a:custGeom>
              <a:avLst/>
              <a:gdLst/>
              <a:ahLst/>
              <a:cxnLst/>
              <a:rect l="l" t="t" r="r" b="b"/>
              <a:pathLst>
                <a:path w="13279546" h="7837989">
                  <a:moveTo>
                    <a:pt x="13155085" y="7837988"/>
                  </a:moveTo>
                  <a:lnTo>
                    <a:pt x="124460" y="7837988"/>
                  </a:lnTo>
                  <a:cubicBezTo>
                    <a:pt x="55880" y="7837988"/>
                    <a:pt x="0" y="7782109"/>
                    <a:pt x="0" y="771352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155085" y="0"/>
                  </a:lnTo>
                  <a:cubicBezTo>
                    <a:pt x="13223666" y="0"/>
                    <a:pt x="13279546" y="55880"/>
                    <a:pt x="13279546" y="124460"/>
                  </a:cubicBezTo>
                  <a:lnTo>
                    <a:pt x="13279546" y="7713528"/>
                  </a:lnTo>
                  <a:cubicBezTo>
                    <a:pt x="13279546" y="7782109"/>
                    <a:pt x="13223666" y="7837989"/>
                    <a:pt x="13155085" y="7837989"/>
                  </a:cubicBezTo>
                  <a:close/>
                </a:path>
              </a:pathLst>
            </a:custGeom>
            <a:solidFill>
              <a:srgbClr val="F1F2F8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5" name="Freeform 5"/>
          <p:cNvSpPr/>
          <p:nvPr/>
        </p:nvSpPr>
        <p:spPr>
          <a:xfrm rot="3768278" flipV="1">
            <a:off x="1793486" y="4394509"/>
            <a:ext cx="2182442" cy="2248974"/>
          </a:xfrm>
          <a:custGeom>
            <a:avLst/>
            <a:gdLst/>
            <a:ahLst/>
            <a:cxnLst/>
            <a:rect l="l" t="t" r="r" b="b"/>
            <a:pathLst>
              <a:path w="2182442" h="2248974">
                <a:moveTo>
                  <a:pt x="0" y="2248974"/>
                </a:moveTo>
                <a:lnTo>
                  <a:pt x="2182442" y="2248974"/>
                </a:lnTo>
                <a:lnTo>
                  <a:pt x="2182442" y="0"/>
                </a:lnTo>
                <a:lnTo>
                  <a:pt x="0" y="0"/>
                </a:lnTo>
                <a:lnTo>
                  <a:pt x="0" y="2248974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-105654" y="4125642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1" y="0"/>
                </a:lnTo>
                <a:lnTo>
                  <a:pt x="2388181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2282527" y="1833642"/>
            <a:ext cx="1993349" cy="2158862"/>
          </a:xfrm>
          <a:custGeom>
            <a:avLst/>
            <a:gdLst/>
            <a:ahLst/>
            <a:cxnLst/>
            <a:rect l="l" t="t" r="r" b="b"/>
            <a:pathLst>
              <a:path w="1993349" h="2158862">
                <a:moveTo>
                  <a:pt x="0" y="0"/>
                </a:moveTo>
                <a:lnTo>
                  <a:pt x="1993350" y="0"/>
                </a:lnTo>
                <a:lnTo>
                  <a:pt x="1993350" y="2158862"/>
                </a:lnTo>
                <a:lnTo>
                  <a:pt x="0" y="215886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-306147" y="1643031"/>
            <a:ext cx="2365166" cy="2378048"/>
          </a:xfrm>
          <a:custGeom>
            <a:avLst/>
            <a:gdLst/>
            <a:ahLst/>
            <a:cxnLst/>
            <a:rect l="l" t="t" r="r" b="b"/>
            <a:pathLst>
              <a:path w="2365166" h="2378048">
                <a:moveTo>
                  <a:pt x="0" y="0"/>
                </a:moveTo>
                <a:lnTo>
                  <a:pt x="2365167" y="0"/>
                </a:lnTo>
                <a:lnTo>
                  <a:pt x="2365167" y="2378048"/>
                </a:lnTo>
                <a:lnTo>
                  <a:pt x="0" y="237804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3131140" y="8897702"/>
            <a:ext cx="1624452" cy="1290763"/>
          </a:xfrm>
          <a:custGeom>
            <a:avLst/>
            <a:gdLst/>
            <a:ahLst/>
            <a:cxnLst/>
            <a:rect l="l" t="t" r="r" b="b"/>
            <a:pathLst>
              <a:path w="1624452" h="1290763">
                <a:moveTo>
                  <a:pt x="0" y="0"/>
                </a:moveTo>
                <a:lnTo>
                  <a:pt x="1624453" y="0"/>
                </a:lnTo>
                <a:lnTo>
                  <a:pt x="1624453" y="1290763"/>
                </a:lnTo>
                <a:lnTo>
                  <a:pt x="0" y="129076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 rot="-1366611" flipV="1">
            <a:off x="-156332" y="-1902612"/>
            <a:ext cx="4877719" cy="3457083"/>
          </a:xfrm>
          <a:custGeom>
            <a:avLst/>
            <a:gdLst/>
            <a:ahLst/>
            <a:cxnLst/>
            <a:rect l="l" t="t" r="r" b="b"/>
            <a:pathLst>
              <a:path w="4877719" h="3457083">
                <a:moveTo>
                  <a:pt x="0" y="3457083"/>
                </a:moveTo>
                <a:lnTo>
                  <a:pt x="4877719" y="3457083"/>
                </a:lnTo>
                <a:lnTo>
                  <a:pt x="4877719" y="0"/>
                </a:lnTo>
                <a:lnTo>
                  <a:pt x="0" y="0"/>
                </a:lnTo>
                <a:lnTo>
                  <a:pt x="0" y="3457083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11" name="Group 11"/>
          <p:cNvGrpSpPr/>
          <p:nvPr/>
        </p:nvGrpSpPr>
        <p:grpSpPr>
          <a:xfrm>
            <a:off x="5907490" y="2789401"/>
            <a:ext cx="11137993" cy="6358661"/>
            <a:chOff x="0" y="0"/>
            <a:chExt cx="12314037" cy="703006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2314038" cy="7030062"/>
            </a:xfrm>
            <a:custGeom>
              <a:avLst/>
              <a:gdLst/>
              <a:ahLst/>
              <a:cxnLst/>
              <a:rect l="l" t="t" r="r" b="b"/>
              <a:pathLst>
                <a:path w="12314038" h="7030062">
                  <a:moveTo>
                    <a:pt x="12189577" y="7030062"/>
                  </a:moveTo>
                  <a:lnTo>
                    <a:pt x="124460" y="7030062"/>
                  </a:lnTo>
                  <a:cubicBezTo>
                    <a:pt x="55880" y="7030062"/>
                    <a:pt x="0" y="6974182"/>
                    <a:pt x="0" y="690560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189578" y="0"/>
                  </a:lnTo>
                  <a:cubicBezTo>
                    <a:pt x="12258157" y="0"/>
                    <a:pt x="12314038" y="55880"/>
                    <a:pt x="12314038" y="124460"/>
                  </a:cubicBezTo>
                  <a:lnTo>
                    <a:pt x="12314038" y="6905603"/>
                  </a:lnTo>
                  <a:cubicBezTo>
                    <a:pt x="12314038" y="6974182"/>
                    <a:pt x="12258157" y="7030062"/>
                    <a:pt x="12189578" y="7030062"/>
                  </a:cubicBezTo>
                  <a:close/>
                </a:path>
              </a:pathLst>
            </a:custGeom>
            <a:solidFill>
              <a:srgbClr val="69538D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5907490" y="2758200"/>
            <a:ext cx="10966491" cy="62210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88889" lvl="1" indent="-394444" algn="l">
              <a:lnSpc>
                <a:spcPts val="6175"/>
              </a:lnSpc>
              <a:buFont typeface="Arial"/>
              <a:buChar char="•"/>
            </a:pPr>
            <a:r>
              <a:rPr lang="en-US" sz="3653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Learn to respect your own body.</a:t>
            </a:r>
          </a:p>
          <a:p>
            <a:pPr marL="788889" lvl="1" indent="-394444" algn="l">
              <a:lnSpc>
                <a:spcPts val="6175"/>
              </a:lnSpc>
              <a:buFont typeface="Arial"/>
              <a:buChar char="•"/>
            </a:pPr>
            <a:r>
              <a:rPr lang="en-US" sz="3653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Work through negative thoughts.</a:t>
            </a:r>
          </a:p>
          <a:p>
            <a:pPr marL="788889" lvl="1" indent="-394444" algn="l">
              <a:lnSpc>
                <a:spcPts val="6175"/>
              </a:lnSpc>
              <a:buFont typeface="Arial"/>
              <a:buChar char="•"/>
            </a:pPr>
            <a:r>
              <a:rPr lang="en-US" sz="3653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Affirm your positive thoughts. (What do you like about yourself?)</a:t>
            </a:r>
          </a:p>
          <a:p>
            <a:pPr marL="788889" lvl="1" indent="-394444" algn="l">
              <a:lnSpc>
                <a:spcPts val="6175"/>
              </a:lnSpc>
              <a:buFont typeface="Arial"/>
              <a:buChar char="•"/>
            </a:pPr>
            <a:r>
              <a:rPr lang="en-US" sz="3653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Do what makes your body happy. (e.g. sports, self-care, eat food you like.)</a:t>
            </a:r>
          </a:p>
          <a:p>
            <a:pPr marL="788889" lvl="1" indent="-394444" algn="l">
              <a:lnSpc>
                <a:spcPts val="6175"/>
              </a:lnSpc>
              <a:buFont typeface="Arial"/>
              <a:buChar char="•"/>
            </a:pPr>
            <a:r>
              <a:rPr lang="en-US" sz="3653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Know that you have the right to love yourself.</a:t>
            </a:r>
          </a:p>
          <a:p>
            <a:pPr marL="788889" lvl="1" indent="-394444" algn="l">
              <a:lnSpc>
                <a:spcPts val="6175"/>
              </a:lnSpc>
              <a:buFont typeface="Arial"/>
              <a:buChar char="•"/>
            </a:pPr>
            <a:r>
              <a:rPr lang="en-US" sz="3653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Celebrate differences.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069416" y="657108"/>
            <a:ext cx="12814141" cy="11765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76"/>
              </a:lnSpc>
            </a:pPr>
            <a:r>
              <a:rPr lang="en-US" sz="6554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TIPS FOR POSITIVE BODY IMAGE</a:t>
            </a:r>
          </a:p>
        </p:txBody>
      </p:sp>
      <p:sp>
        <p:nvSpPr>
          <p:cNvPr id="15" name="Freeform 15"/>
          <p:cNvSpPr/>
          <p:nvPr/>
        </p:nvSpPr>
        <p:spPr>
          <a:xfrm>
            <a:off x="13958377" y="8639213"/>
            <a:ext cx="3795167" cy="1238173"/>
          </a:xfrm>
          <a:custGeom>
            <a:avLst/>
            <a:gdLst/>
            <a:ahLst/>
            <a:cxnLst/>
            <a:rect l="l" t="t" r="r" b="b"/>
            <a:pathLst>
              <a:path w="3795167" h="1238173">
                <a:moveTo>
                  <a:pt x="0" y="0"/>
                </a:moveTo>
                <a:lnTo>
                  <a:pt x="3795168" y="0"/>
                </a:lnTo>
                <a:lnTo>
                  <a:pt x="3795168" y="1238174"/>
                </a:lnTo>
                <a:lnTo>
                  <a:pt x="0" y="1238174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2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49207" y="1535430"/>
            <a:ext cx="15210093" cy="8327526"/>
          </a:xfrm>
          <a:custGeom>
            <a:avLst/>
            <a:gdLst/>
            <a:ahLst/>
            <a:cxnLst/>
            <a:rect l="l" t="t" r="r" b="b"/>
            <a:pathLst>
              <a:path w="15210093" h="8327526">
                <a:moveTo>
                  <a:pt x="0" y="0"/>
                </a:moveTo>
                <a:lnTo>
                  <a:pt x="15210093" y="0"/>
                </a:lnTo>
                <a:lnTo>
                  <a:pt x="15210093" y="8327526"/>
                </a:lnTo>
                <a:lnTo>
                  <a:pt x="0" y="832752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2848225" y="2317002"/>
            <a:ext cx="13612058" cy="7822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49962" lvl="1" indent="-474981" algn="l">
              <a:lnSpc>
                <a:spcPts val="6160"/>
              </a:lnSpc>
              <a:buFont typeface="Arial"/>
              <a:buChar char="•"/>
            </a:pPr>
            <a:r>
              <a:rPr lang="en-US" sz="4400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messages does social media give us around our bodies?</a:t>
            </a:r>
          </a:p>
          <a:p>
            <a:pPr marL="949962" lvl="1" indent="-474981" algn="l">
              <a:lnSpc>
                <a:spcPts val="6160"/>
              </a:lnSpc>
              <a:buFont typeface="Arial"/>
              <a:buChar char="•"/>
            </a:pPr>
            <a:r>
              <a:rPr lang="en-US" sz="4400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rules does your specific culture have around bodies?</a:t>
            </a:r>
          </a:p>
          <a:p>
            <a:pPr marL="949962" lvl="1" indent="-474981" algn="l">
              <a:lnSpc>
                <a:spcPts val="6160"/>
              </a:lnSpc>
              <a:buFont typeface="Arial"/>
              <a:buChar char="•"/>
            </a:pPr>
            <a:r>
              <a:rPr lang="en-US" sz="4400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How do you think personal experiences can impact how people see their bodies?</a:t>
            </a:r>
          </a:p>
          <a:p>
            <a:pPr marL="949962" lvl="1" indent="-474981" algn="l">
              <a:lnSpc>
                <a:spcPts val="6160"/>
              </a:lnSpc>
              <a:buFont typeface="Arial"/>
              <a:buChar char="•"/>
            </a:pPr>
            <a:r>
              <a:rPr lang="en-US" sz="4400">
                <a:solidFill>
                  <a:srgbClr val="F1F2F8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How do you know if the images you see online are real or fake and how do you think this impacts the way people see themselves?</a:t>
            </a:r>
          </a:p>
          <a:p>
            <a:pPr marL="949962" lvl="1" indent="-474981" algn="l">
              <a:lnSpc>
                <a:spcPts val="6160"/>
              </a:lnSpc>
              <a:buFont typeface="Arial"/>
              <a:buChar char="•"/>
            </a:pPr>
            <a:endParaRPr lang="en-US" sz="4400">
              <a:solidFill>
                <a:srgbClr val="F1F2F8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3958377" y="8639213"/>
            <a:ext cx="3795167" cy="1238173"/>
          </a:xfrm>
          <a:custGeom>
            <a:avLst/>
            <a:gdLst/>
            <a:ahLst/>
            <a:cxnLst/>
            <a:rect l="l" t="t" r="r" b="b"/>
            <a:pathLst>
              <a:path w="3795167" h="1238173">
                <a:moveTo>
                  <a:pt x="0" y="0"/>
                </a:moveTo>
                <a:lnTo>
                  <a:pt x="3795168" y="0"/>
                </a:lnTo>
                <a:lnTo>
                  <a:pt x="3795168" y="1238174"/>
                </a:lnTo>
                <a:lnTo>
                  <a:pt x="0" y="123817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56416" y="3294521"/>
            <a:ext cx="3160576" cy="2404672"/>
          </a:xfrm>
          <a:custGeom>
            <a:avLst/>
            <a:gdLst/>
            <a:ahLst/>
            <a:cxnLst/>
            <a:rect l="l" t="t" r="r" b="b"/>
            <a:pathLst>
              <a:path w="3160576" h="2404672">
                <a:moveTo>
                  <a:pt x="0" y="0"/>
                </a:moveTo>
                <a:lnTo>
                  <a:pt x="3160576" y="0"/>
                </a:lnTo>
                <a:lnTo>
                  <a:pt x="3160576" y="2404672"/>
                </a:lnTo>
                <a:lnTo>
                  <a:pt x="0" y="24046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>
            <a:off x="3744756" y="324485"/>
            <a:ext cx="11711360" cy="12109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79"/>
              </a:lnSpc>
            </a:pPr>
            <a:r>
              <a:rPr lang="en-US" sz="669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CLASS DISCUSSION - QUESTIONS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A2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82415" y="1792395"/>
            <a:ext cx="12923169" cy="7075435"/>
          </a:xfrm>
          <a:custGeom>
            <a:avLst/>
            <a:gdLst/>
            <a:ahLst/>
            <a:cxnLst/>
            <a:rect l="l" t="t" r="r" b="b"/>
            <a:pathLst>
              <a:path w="12923169" h="7075435">
                <a:moveTo>
                  <a:pt x="0" y="0"/>
                </a:moveTo>
                <a:lnTo>
                  <a:pt x="12923170" y="0"/>
                </a:lnTo>
                <a:lnTo>
                  <a:pt x="12923170" y="7075435"/>
                </a:lnTo>
                <a:lnTo>
                  <a:pt x="0" y="70754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442713" y="-2484027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235572">
            <a:off x="13098811" y="493543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1"/>
                </a:lnTo>
                <a:lnTo>
                  <a:pt x="0" y="155097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0" y="6683499"/>
            <a:ext cx="3501768" cy="4716186"/>
          </a:xfrm>
          <a:custGeom>
            <a:avLst/>
            <a:gdLst/>
            <a:ahLst/>
            <a:cxnLst/>
            <a:rect l="l" t="t" r="r" b="b"/>
            <a:pathLst>
              <a:path w="3501768" h="4716186">
                <a:moveTo>
                  <a:pt x="0" y="0"/>
                </a:moveTo>
                <a:lnTo>
                  <a:pt x="3501768" y="0"/>
                </a:lnTo>
                <a:lnTo>
                  <a:pt x="3501768" y="4716186"/>
                </a:lnTo>
                <a:lnTo>
                  <a:pt x="0" y="471618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>
            <a:off x="3206358" y="3575248"/>
            <a:ext cx="11875284" cy="63248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65"/>
              </a:lnSpc>
            </a:pPr>
            <a:r>
              <a:rPr lang="en-US" sz="8165">
                <a:solidFill>
                  <a:srgbClr val="7F7C8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WHAT DID YOU LEARN ABOUT BODY IMAGE TODAY?</a:t>
            </a:r>
          </a:p>
          <a:p>
            <a:pPr algn="ctr">
              <a:lnSpc>
                <a:spcPts val="8165"/>
              </a:lnSpc>
            </a:pPr>
            <a:endParaRPr lang="en-US" sz="8165">
              <a:solidFill>
                <a:srgbClr val="7F7C82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8165"/>
              </a:lnSpc>
            </a:pPr>
            <a:endParaRPr lang="en-US" sz="8165">
              <a:solidFill>
                <a:srgbClr val="7F7C82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8165"/>
              </a:lnSpc>
            </a:pPr>
            <a:endParaRPr lang="en-US" sz="8165">
              <a:solidFill>
                <a:srgbClr val="7F7C82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824029" y="7456550"/>
            <a:ext cx="2675599" cy="3603501"/>
          </a:xfrm>
          <a:custGeom>
            <a:avLst/>
            <a:gdLst/>
            <a:ahLst/>
            <a:cxnLst/>
            <a:rect l="l" t="t" r="r" b="b"/>
            <a:pathLst>
              <a:path w="2675599" h="3603501">
                <a:moveTo>
                  <a:pt x="0" y="0"/>
                </a:moveTo>
                <a:lnTo>
                  <a:pt x="2675600" y="0"/>
                </a:lnTo>
                <a:lnTo>
                  <a:pt x="2675600" y="3603500"/>
                </a:lnTo>
                <a:lnTo>
                  <a:pt x="0" y="36035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3661127" y="8722571"/>
            <a:ext cx="2323178" cy="3128859"/>
          </a:xfrm>
          <a:custGeom>
            <a:avLst/>
            <a:gdLst/>
            <a:ahLst/>
            <a:cxnLst/>
            <a:rect l="l" t="t" r="r" b="b"/>
            <a:pathLst>
              <a:path w="2323178" h="3128859">
                <a:moveTo>
                  <a:pt x="0" y="0"/>
                </a:moveTo>
                <a:lnTo>
                  <a:pt x="2323178" y="0"/>
                </a:lnTo>
                <a:lnTo>
                  <a:pt x="2323178" y="3128858"/>
                </a:lnTo>
                <a:lnTo>
                  <a:pt x="0" y="312885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4682805" y="-784488"/>
            <a:ext cx="3069850" cy="3058687"/>
          </a:xfrm>
          <a:custGeom>
            <a:avLst/>
            <a:gdLst/>
            <a:ahLst/>
            <a:cxnLst/>
            <a:rect l="l" t="t" r="r" b="b"/>
            <a:pathLst>
              <a:path w="3069850" h="3058687">
                <a:moveTo>
                  <a:pt x="0" y="0"/>
                </a:moveTo>
                <a:lnTo>
                  <a:pt x="3069850" y="0"/>
                </a:lnTo>
                <a:lnTo>
                  <a:pt x="3069850" y="3058688"/>
                </a:lnTo>
                <a:lnTo>
                  <a:pt x="0" y="305868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1503003" y="5593702"/>
            <a:ext cx="3578640" cy="4693298"/>
          </a:xfrm>
          <a:custGeom>
            <a:avLst/>
            <a:gdLst/>
            <a:ahLst/>
            <a:cxnLst/>
            <a:rect l="l" t="t" r="r" b="b"/>
            <a:pathLst>
              <a:path w="3578640" h="4693298">
                <a:moveTo>
                  <a:pt x="0" y="0"/>
                </a:moveTo>
                <a:lnTo>
                  <a:pt x="3578639" y="0"/>
                </a:lnTo>
                <a:lnTo>
                  <a:pt x="3578639" y="4693298"/>
                </a:lnTo>
                <a:lnTo>
                  <a:pt x="0" y="469329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Freeform 11"/>
          <p:cNvSpPr/>
          <p:nvPr/>
        </p:nvSpPr>
        <p:spPr>
          <a:xfrm>
            <a:off x="13838402" y="8725223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21030" y="1452934"/>
            <a:ext cx="16045939" cy="7381132"/>
          </a:xfrm>
          <a:custGeom>
            <a:avLst/>
            <a:gdLst/>
            <a:ahLst/>
            <a:cxnLst/>
            <a:rect l="l" t="t" r="r" b="b"/>
            <a:pathLst>
              <a:path w="16045939" h="7381132">
                <a:moveTo>
                  <a:pt x="0" y="0"/>
                </a:moveTo>
                <a:lnTo>
                  <a:pt x="16045940" y="0"/>
                </a:lnTo>
                <a:lnTo>
                  <a:pt x="16045940" y="7381132"/>
                </a:lnTo>
                <a:lnTo>
                  <a:pt x="0" y="73811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3970764" y="2459025"/>
            <a:ext cx="11258810" cy="1425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10"/>
              </a:lnSpc>
            </a:pPr>
            <a:r>
              <a:rPr lang="en-US" sz="10010">
                <a:solidFill>
                  <a:srgbClr val="7F7C8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Don't forget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273498" y="4147797"/>
            <a:ext cx="13976217" cy="2076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37"/>
              </a:lnSpc>
            </a:pPr>
            <a:r>
              <a:rPr lang="en-US" sz="4447">
                <a:solidFill>
                  <a:srgbClr val="7F7C8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If you have any more questions or want to talk about your feelings, you can speak to your parents, guardians, teachers, or another adult you trust. </a:t>
            </a:r>
          </a:p>
        </p:txBody>
      </p:sp>
      <p:sp>
        <p:nvSpPr>
          <p:cNvPr id="5" name="Freeform 5"/>
          <p:cNvSpPr/>
          <p:nvPr/>
        </p:nvSpPr>
        <p:spPr>
          <a:xfrm rot="-5400000">
            <a:off x="-5030052" y="3898702"/>
            <a:ext cx="12117503" cy="2489596"/>
          </a:xfrm>
          <a:custGeom>
            <a:avLst/>
            <a:gdLst/>
            <a:ahLst/>
            <a:cxnLst/>
            <a:rect l="l" t="t" r="r" b="b"/>
            <a:pathLst>
              <a:path w="12117503" h="2489596">
                <a:moveTo>
                  <a:pt x="0" y="0"/>
                </a:moveTo>
                <a:lnTo>
                  <a:pt x="12117504" y="0"/>
                </a:lnTo>
                <a:lnTo>
                  <a:pt x="12117504" y="2489596"/>
                </a:lnTo>
                <a:lnTo>
                  <a:pt x="0" y="24895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503561" y="0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-1489091" y="7774624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13953864" y="1028700"/>
            <a:ext cx="2295850" cy="2304988"/>
          </a:xfrm>
          <a:custGeom>
            <a:avLst/>
            <a:gdLst/>
            <a:ahLst/>
            <a:cxnLst/>
            <a:rect l="l" t="t" r="r" b="b"/>
            <a:pathLst>
              <a:path w="2295850" h="2304988">
                <a:moveTo>
                  <a:pt x="0" y="0"/>
                </a:moveTo>
                <a:lnTo>
                  <a:pt x="2295851" y="0"/>
                </a:lnTo>
                <a:lnTo>
                  <a:pt x="2295851" y="2304988"/>
                </a:lnTo>
                <a:lnTo>
                  <a:pt x="0" y="230498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13838402" y="8725223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2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58718">
            <a:off x="-607657" y="-479130"/>
            <a:ext cx="3503142" cy="4594285"/>
          </a:xfrm>
          <a:custGeom>
            <a:avLst/>
            <a:gdLst/>
            <a:ahLst/>
            <a:cxnLst/>
            <a:rect l="l" t="t" r="r" b="b"/>
            <a:pathLst>
              <a:path w="3503142" h="4594285">
                <a:moveTo>
                  <a:pt x="0" y="0"/>
                </a:moveTo>
                <a:lnTo>
                  <a:pt x="3503143" y="0"/>
                </a:lnTo>
                <a:lnTo>
                  <a:pt x="3503143" y="4594285"/>
                </a:lnTo>
                <a:lnTo>
                  <a:pt x="0" y="45942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3205420">
            <a:off x="165059" y="-454976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3" y="0"/>
                </a:lnTo>
                <a:lnTo>
                  <a:pt x="2978183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13958377" y="8639213"/>
            <a:ext cx="3795167" cy="1238173"/>
          </a:xfrm>
          <a:custGeom>
            <a:avLst/>
            <a:gdLst/>
            <a:ahLst/>
            <a:cxnLst/>
            <a:rect l="l" t="t" r="r" b="b"/>
            <a:pathLst>
              <a:path w="3795167" h="1238173">
                <a:moveTo>
                  <a:pt x="0" y="0"/>
                </a:moveTo>
                <a:lnTo>
                  <a:pt x="3795168" y="0"/>
                </a:lnTo>
                <a:lnTo>
                  <a:pt x="3795168" y="1238174"/>
                </a:lnTo>
                <a:lnTo>
                  <a:pt x="0" y="123817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 rot="-39834">
            <a:off x="5936017" y="468280"/>
            <a:ext cx="6857683" cy="1851574"/>
          </a:xfrm>
          <a:custGeom>
            <a:avLst/>
            <a:gdLst/>
            <a:ahLst/>
            <a:cxnLst/>
            <a:rect l="l" t="t" r="r" b="b"/>
            <a:pathLst>
              <a:path w="6857683" h="1851574">
                <a:moveTo>
                  <a:pt x="0" y="0"/>
                </a:moveTo>
                <a:lnTo>
                  <a:pt x="6857682" y="0"/>
                </a:lnTo>
                <a:lnTo>
                  <a:pt x="6857682" y="1851575"/>
                </a:lnTo>
                <a:lnTo>
                  <a:pt x="0" y="185157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 rot="-39834">
            <a:off x="7002224" y="843517"/>
            <a:ext cx="4725267" cy="1038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 b="1" dirty="0">
                <a:solidFill>
                  <a:srgbClr val="6E5AE2"/>
                </a:solidFill>
                <a:latin typeface="Childos Arabic Medium"/>
                <a:ea typeface="Childos Arabic Medium"/>
                <a:cs typeface="Childos Arabic Medium"/>
                <a:sym typeface="Childos Arabic Medium"/>
              </a:rPr>
              <a:t>Elementary 6</a:t>
            </a:r>
          </a:p>
        </p:txBody>
      </p:sp>
      <p:sp>
        <p:nvSpPr>
          <p:cNvPr id="7" name="Freeform 7"/>
          <p:cNvSpPr/>
          <p:nvPr/>
        </p:nvSpPr>
        <p:spPr>
          <a:xfrm>
            <a:off x="5399293" y="3108648"/>
            <a:ext cx="7931130" cy="5631102"/>
          </a:xfrm>
          <a:custGeom>
            <a:avLst/>
            <a:gdLst/>
            <a:ahLst/>
            <a:cxnLst/>
            <a:rect l="l" t="t" r="r" b="b"/>
            <a:pathLst>
              <a:path w="7931130" h="5631102">
                <a:moveTo>
                  <a:pt x="0" y="0"/>
                </a:moveTo>
                <a:lnTo>
                  <a:pt x="7931130" y="0"/>
                </a:lnTo>
                <a:lnTo>
                  <a:pt x="7931130" y="5631102"/>
                </a:lnTo>
                <a:lnTo>
                  <a:pt x="0" y="563110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 rot="-3486">
            <a:off x="5669686" y="4161878"/>
            <a:ext cx="7658358" cy="46955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494"/>
              </a:lnSpc>
            </a:pPr>
            <a:r>
              <a:rPr lang="en-US" sz="6781" spc="33">
                <a:solidFill>
                  <a:srgbClr val="6E5AE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CCQ Topic:</a:t>
            </a:r>
          </a:p>
          <a:p>
            <a:pPr algn="ctr">
              <a:lnSpc>
                <a:spcPts val="9494"/>
              </a:lnSpc>
            </a:pPr>
            <a:r>
              <a:rPr lang="en-US" sz="6781" spc="33">
                <a:solidFill>
                  <a:srgbClr val="6E5AE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Different Affiliations</a:t>
            </a:r>
          </a:p>
          <a:p>
            <a:pPr algn="ctr">
              <a:lnSpc>
                <a:spcPts val="9494"/>
              </a:lnSpc>
            </a:pPr>
            <a:r>
              <a:rPr lang="en-US" sz="6781" b="1" spc="33">
                <a:solidFill>
                  <a:srgbClr val="6E5AE2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 Body Image</a:t>
            </a:r>
          </a:p>
          <a:p>
            <a:pPr algn="ctr">
              <a:lnSpc>
                <a:spcPts val="8572"/>
              </a:lnSpc>
              <a:spcBef>
                <a:spcPct val="0"/>
              </a:spcBef>
            </a:pPr>
            <a:endParaRPr lang="en-US" sz="6781" b="1" spc="33">
              <a:solidFill>
                <a:srgbClr val="6E5AE2"/>
              </a:solidFill>
              <a:latin typeface="Childos Arabic Bold"/>
              <a:ea typeface="Childos Arabic Bold"/>
              <a:cs typeface="Childos Arabic Bold"/>
              <a:sym typeface="Childos Arabic Bold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4657375" y="-1318011"/>
            <a:ext cx="3982673" cy="3968191"/>
          </a:xfrm>
          <a:custGeom>
            <a:avLst/>
            <a:gdLst/>
            <a:ahLst/>
            <a:cxnLst/>
            <a:rect l="l" t="t" r="r" b="b"/>
            <a:pathLst>
              <a:path w="3982673" h="3968191">
                <a:moveTo>
                  <a:pt x="0" y="0"/>
                </a:moveTo>
                <a:lnTo>
                  <a:pt x="3982673" y="0"/>
                </a:lnTo>
                <a:lnTo>
                  <a:pt x="3982673" y="3968191"/>
                </a:lnTo>
                <a:lnTo>
                  <a:pt x="0" y="396819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2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016826" flipH="1">
            <a:off x="-925115" y="6324173"/>
            <a:ext cx="4621853" cy="4354171"/>
          </a:xfrm>
          <a:custGeom>
            <a:avLst/>
            <a:gdLst/>
            <a:ahLst/>
            <a:cxnLst/>
            <a:rect l="l" t="t" r="r" b="b"/>
            <a:pathLst>
              <a:path w="4621853" h="4354171">
                <a:moveTo>
                  <a:pt x="4621853" y="0"/>
                </a:moveTo>
                <a:lnTo>
                  <a:pt x="0" y="0"/>
                </a:lnTo>
                <a:lnTo>
                  <a:pt x="0" y="4354171"/>
                </a:lnTo>
                <a:lnTo>
                  <a:pt x="4621853" y="4354171"/>
                </a:lnTo>
                <a:lnTo>
                  <a:pt x="4621853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3768278" flipV="1">
            <a:off x="1793486" y="4394509"/>
            <a:ext cx="2182442" cy="2248974"/>
          </a:xfrm>
          <a:custGeom>
            <a:avLst/>
            <a:gdLst/>
            <a:ahLst/>
            <a:cxnLst/>
            <a:rect l="l" t="t" r="r" b="b"/>
            <a:pathLst>
              <a:path w="2182442" h="2248974">
                <a:moveTo>
                  <a:pt x="0" y="2248974"/>
                </a:moveTo>
                <a:lnTo>
                  <a:pt x="2182442" y="2248974"/>
                </a:lnTo>
                <a:lnTo>
                  <a:pt x="2182442" y="0"/>
                </a:lnTo>
                <a:lnTo>
                  <a:pt x="0" y="0"/>
                </a:lnTo>
                <a:lnTo>
                  <a:pt x="0" y="2248974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-105654" y="4125642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1" y="0"/>
                </a:lnTo>
                <a:lnTo>
                  <a:pt x="2388181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2282527" y="1833642"/>
            <a:ext cx="1993349" cy="2158862"/>
          </a:xfrm>
          <a:custGeom>
            <a:avLst/>
            <a:gdLst/>
            <a:ahLst/>
            <a:cxnLst/>
            <a:rect l="l" t="t" r="r" b="b"/>
            <a:pathLst>
              <a:path w="1993349" h="2158862">
                <a:moveTo>
                  <a:pt x="0" y="0"/>
                </a:moveTo>
                <a:lnTo>
                  <a:pt x="1993350" y="0"/>
                </a:lnTo>
                <a:lnTo>
                  <a:pt x="1993350" y="2158862"/>
                </a:lnTo>
                <a:lnTo>
                  <a:pt x="0" y="215886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-306147" y="1643031"/>
            <a:ext cx="2365166" cy="2378048"/>
          </a:xfrm>
          <a:custGeom>
            <a:avLst/>
            <a:gdLst/>
            <a:ahLst/>
            <a:cxnLst/>
            <a:rect l="l" t="t" r="r" b="b"/>
            <a:pathLst>
              <a:path w="2365166" h="2378048">
                <a:moveTo>
                  <a:pt x="0" y="0"/>
                </a:moveTo>
                <a:lnTo>
                  <a:pt x="2365167" y="0"/>
                </a:lnTo>
                <a:lnTo>
                  <a:pt x="2365167" y="2378048"/>
                </a:lnTo>
                <a:lnTo>
                  <a:pt x="0" y="237804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3131140" y="8897702"/>
            <a:ext cx="1624452" cy="1290763"/>
          </a:xfrm>
          <a:custGeom>
            <a:avLst/>
            <a:gdLst/>
            <a:ahLst/>
            <a:cxnLst/>
            <a:rect l="l" t="t" r="r" b="b"/>
            <a:pathLst>
              <a:path w="1624452" h="1290763">
                <a:moveTo>
                  <a:pt x="0" y="0"/>
                </a:moveTo>
                <a:lnTo>
                  <a:pt x="1624453" y="0"/>
                </a:lnTo>
                <a:lnTo>
                  <a:pt x="1624453" y="1290763"/>
                </a:lnTo>
                <a:lnTo>
                  <a:pt x="0" y="129076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 rot="-1366611" flipV="1">
            <a:off x="-156332" y="-1902612"/>
            <a:ext cx="4877719" cy="3457083"/>
          </a:xfrm>
          <a:custGeom>
            <a:avLst/>
            <a:gdLst/>
            <a:ahLst/>
            <a:cxnLst/>
            <a:rect l="l" t="t" r="r" b="b"/>
            <a:pathLst>
              <a:path w="4877719" h="3457083">
                <a:moveTo>
                  <a:pt x="0" y="3457083"/>
                </a:moveTo>
                <a:lnTo>
                  <a:pt x="4877719" y="3457083"/>
                </a:lnTo>
                <a:lnTo>
                  <a:pt x="4877719" y="0"/>
                </a:lnTo>
                <a:lnTo>
                  <a:pt x="0" y="0"/>
                </a:lnTo>
                <a:lnTo>
                  <a:pt x="0" y="3457083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9" name="Group 9"/>
          <p:cNvGrpSpPr/>
          <p:nvPr/>
        </p:nvGrpSpPr>
        <p:grpSpPr>
          <a:xfrm>
            <a:off x="4973768" y="2832055"/>
            <a:ext cx="12285532" cy="5627248"/>
            <a:chOff x="0" y="0"/>
            <a:chExt cx="13279545" cy="608254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3279546" cy="6082545"/>
            </a:xfrm>
            <a:custGeom>
              <a:avLst/>
              <a:gdLst/>
              <a:ahLst/>
              <a:cxnLst/>
              <a:rect l="l" t="t" r="r" b="b"/>
              <a:pathLst>
                <a:path w="13279546" h="6082545">
                  <a:moveTo>
                    <a:pt x="13155085" y="6082545"/>
                  </a:moveTo>
                  <a:lnTo>
                    <a:pt x="124460" y="6082545"/>
                  </a:lnTo>
                  <a:cubicBezTo>
                    <a:pt x="55880" y="6082545"/>
                    <a:pt x="0" y="6026665"/>
                    <a:pt x="0" y="595808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155085" y="0"/>
                  </a:lnTo>
                  <a:cubicBezTo>
                    <a:pt x="13223666" y="0"/>
                    <a:pt x="13279546" y="55880"/>
                    <a:pt x="13279546" y="124460"/>
                  </a:cubicBezTo>
                  <a:lnTo>
                    <a:pt x="13279546" y="5958085"/>
                  </a:lnTo>
                  <a:cubicBezTo>
                    <a:pt x="13279546" y="6026665"/>
                    <a:pt x="13223666" y="6082545"/>
                    <a:pt x="13155085" y="6082545"/>
                  </a:cubicBezTo>
                  <a:close/>
                </a:path>
              </a:pathLst>
            </a:custGeom>
            <a:solidFill>
              <a:srgbClr val="A488BF"/>
            </a:solidFill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5530522" y="3493057"/>
            <a:ext cx="11532157" cy="2025940"/>
            <a:chOff x="0" y="0"/>
            <a:chExt cx="12749821" cy="223985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2749821" cy="2239856"/>
            </a:xfrm>
            <a:custGeom>
              <a:avLst/>
              <a:gdLst/>
              <a:ahLst/>
              <a:cxnLst/>
              <a:rect l="l" t="t" r="r" b="b"/>
              <a:pathLst>
                <a:path w="12749821" h="2239856">
                  <a:moveTo>
                    <a:pt x="12625360" y="2239855"/>
                  </a:moveTo>
                  <a:lnTo>
                    <a:pt x="124460" y="2239855"/>
                  </a:lnTo>
                  <a:cubicBezTo>
                    <a:pt x="55880" y="2239855"/>
                    <a:pt x="0" y="2183975"/>
                    <a:pt x="0" y="211539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2115395"/>
                  </a:lnTo>
                  <a:cubicBezTo>
                    <a:pt x="12749821" y="2183975"/>
                    <a:pt x="12693941" y="2239856"/>
                    <a:pt x="12625360" y="2239856"/>
                  </a:cubicBezTo>
                  <a:close/>
                </a:path>
              </a:pathLst>
            </a:custGeom>
            <a:solidFill>
              <a:srgbClr val="F0D9FF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6044576" y="4114213"/>
            <a:ext cx="11214724" cy="744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99"/>
              </a:lnSpc>
              <a:spcBef>
                <a:spcPct val="0"/>
              </a:spcBef>
            </a:pPr>
            <a:r>
              <a:rPr lang="en-US" sz="529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Advantages of a positive body image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5530522" y="5825760"/>
            <a:ext cx="11532157" cy="2025940"/>
            <a:chOff x="0" y="0"/>
            <a:chExt cx="12749821" cy="223985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2749821" cy="2239856"/>
            </a:xfrm>
            <a:custGeom>
              <a:avLst/>
              <a:gdLst/>
              <a:ahLst/>
              <a:cxnLst/>
              <a:rect l="l" t="t" r="r" b="b"/>
              <a:pathLst>
                <a:path w="12749821" h="2239856">
                  <a:moveTo>
                    <a:pt x="12625360" y="2239855"/>
                  </a:moveTo>
                  <a:lnTo>
                    <a:pt x="124460" y="2239855"/>
                  </a:lnTo>
                  <a:cubicBezTo>
                    <a:pt x="55880" y="2239855"/>
                    <a:pt x="0" y="2183975"/>
                    <a:pt x="0" y="211539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625360" y="0"/>
                  </a:lnTo>
                  <a:cubicBezTo>
                    <a:pt x="12693941" y="0"/>
                    <a:pt x="12749821" y="55880"/>
                    <a:pt x="12749821" y="124460"/>
                  </a:cubicBezTo>
                  <a:lnTo>
                    <a:pt x="12749821" y="2115395"/>
                  </a:lnTo>
                  <a:cubicBezTo>
                    <a:pt x="12749821" y="2183975"/>
                    <a:pt x="12693941" y="2239856"/>
                    <a:pt x="12625360" y="2239856"/>
                  </a:cubicBezTo>
                  <a:close/>
                </a:path>
              </a:pathLst>
            </a:custGeom>
            <a:solidFill>
              <a:srgbClr val="F0D9FF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5727604" y="6268500"/>
            <a:ext cx="11137993" cy="11785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0"/>
              </a:lnSpc>
              <a:spcBef>
                <a:spcPct val="0"/>
              </a:spcBef>
            </a:pPr>
            <a:r>
              <a:rPr lang="en-US" sz="4400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Understanding the influence of norms on our body image</a:t>
            </a:r>
          </a:p>
        </p:txBody>
      </p:sp>
      <p:sp>
        <p:nvSpPr>
          <p:cNvPr id="17" name="Freeform 17"/>
          <p:cNvSpPr/>
          <p:nvPr/>
        </p:nvSpPr>
        <p:spPr>
          <a:xfrm>
            <a:off x="13958377" y="8639213"/>
            <a:ext cx="3795167" cy="1238173"/>
          </a:xfrm>
          <a:custGeom>
            <a:avLst/>
            <a:gdLst/>
            <a:ahLst/>
            <a:cxnLst/>
            <a:rect l="l" t="t" r="r" b="b"/>
            <a:pathLst>
              <a:path w="3795167" h="1238173">
                <a:moveTo>
                  <a:pt x="0" y="0"/>
                </a:moveTo>
                <a:lnTo>
                  <a:pt x="3795168" y="0"/>
                </a:lnTo>
                <a:lnTo>
                  <a:pt x="3795168" y="1238174"/>
                </a:lnTo>
                <a:lnTo>
                  <a:pt x="0" y="1238174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8" name="TextBox 18"/>
          <p:cNvSpPr txBox="1"/>
          <p:nvPr/>
        </p:nvSpPr>
        <p:spPr>
          <a:xfrm>
            <a:off x="4098902" y="1161112"/>
            <a:ext cx="14035264" cy="2873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8000" dirty="0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Content CCQ </a:t>
            </a:r>
            <a:r>
              <a:rPr lang="en-US" sz="8000" dirty="0" err="1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Programme</a:t>
            </a:r>
            <a:r>
              <a:rPr lang="en-US" sz="8000" dirty="0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Goals:</a:t>
            </a:r>
          </a:p>
          <a:p>
            <a:pPr algn="ctr">
              <a:lnSpc>
                <a:spcPts val="11200"/>
              </a:lnSpc>
            </a:pPr>
            <a:endParaRPr lang="en-US" sz="8000" dirty="0">
              <a:solidFill>
                <a:srgbClr val="411A59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A2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32506" y="2137444"/>
            <a:ext cx="13006129" cy="7120856"/>
          </a:xfrm>
          <a:custGeom>
            <a:avLst/>
            <a:gdLst/>
            <a:ahLst/>
            <a:cxnLst/>
            <a:rect l="l" t="t" r="r" b="b"/>
            <a:pathLst>
              <a:path w="13006129" h="7120856">
                <a:moveTo>
                  <a:pt x="0" y="0"/>
                </a:moveTo>
                <a:lnTo>
                  <a:pt x="13006130" y="0"/>
                </a:lnTo>
                <a:lnTo>
                  <a:pt x="13006130" y="7120856"/>
                </a:lnTo>
                <a:lnTo>
                  <a:pt x="0" y="71208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9215944">
            <a:off x="-286057" y="-1893895"/>
            <a:ext cx="4048964" cy="4968054"/>
          </a:xfrm>
          <a:custGeom>
            <a:avLst/>
            <a:gdLst/>
            <a:ahLst/>
            <a:cxnLst/>
            <a:rect l="l" t="t" r="r" b="b"/>
            <a:pathLst>
              <a:path w="4048964" h="4968054">
                <a:moveTo>
                  <a:pt x="0" y="0"/>
                </a:moveTo>
                <a:lnTo>
                  <a:pt x="4048964" y="0"/>
                </a:lnTo>
                <a:lnTo>
                  <a:pt x="4048964" y="4968054"/>
                </a:lnTo>
                <a:lnTo>
                  <a:pt x="0" y="49680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 rot="1235572">
            <a:off x="12930958" y="85899"/>
            <a:ext cx="7548972" cy="1550971"/>
          </a:xfrm>
          <a:custGeom>
            <a:avLst/>
            <a:gdLst/>
            <a:ahLst/>
            <a:cxnLst/>
            <a:rect l="l" t="t" r="r" b="b"/>
            <a:pathLst>
              <a:path w="7548972" h="1550971">
                <a:moveTo>
                  <a:pt x="0" y="0"/>
                </a:moveTo>
                <a:lnTo>
                  <a:pt x="7548972" y="0"/>
                </a:lnTo>
                <a:lnTo>
                  <a:pt x="7548972" y="1550970"/>
                </a:lnTo>
                <a:lnTo>
                  <a:pt x="0" y="155097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5309818" y="-829908"/>
            <a:ext cx="2978182" cy="2967352"/>
          </a:xfrm>
          <a:custGeom>
            <a:avLst/>
            <a:gdLst/>
            <a:ahLst/>
            <a:cxnLst/>
            <a:rect l="l" t="t" r="r" b="b"/>
            <a:pathLst>
              <a:path w="2978182" h="2967352">
                <a:moveTo>
                  <a:pt x="0" y="0"/>
                </a:moveTo>
                <a:lnTo>
                  <a:pt x="2978182" y="0"/>
                </a:lnTo>
                <a:lnTo>
                  <a:pt x="2978182" y="2967352"/>
                </a:lnTo>
                <a:lnTo>
                  <a:pt x="0" y="296735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-104608" y="6987876"/>
            <a:ext cx="2937114" cy="2926433"/>
          </a:xfrm>
          <a:custGeom>
            <a:avLst/>
            <a:gdLst/>
            <a:ahLst/>
            <a:cxnLst/>
            <a:rect l="l" t="t" r="r" b="b"/>
            <a:pathLst>
              <a:path w="2937114" h="2926433">
                <a:moveTo>
                  <a:pt x="0" y="0"/>
                </a:moveTo>
                <a:lnTo>
                  <a:pt x="2937114" y="0"/>
                </a:lnTo>
                <a:lnTo>
                  <a:pt x="2937114" y="2926433"/>
                </a:lnTo>
                <a:lnTo>
                  <a:pt x="0" y="292643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TextBox 7"/>
          <p:cNvSpPr txBox="1"/>
          <p:nvPr/>
        </p:nvSpPr>
        <p:spPr>
          <a:xfrm>
            <a:off x="3571888" y="3781947"/>
            <a:ext cx="10635398" cy="5426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6999">
                <a:solidFill>
                  <a:srgbClr val="7F7C8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1. Take turns speaking.</a:t>
            </a:r>
          </a:p>
          <a:p>
            <a:pPr algn="ctr">
              <a:lnSpc>
                <a:spcPts val="6999"/>
              </a:lnSpc>
            </a:pPr>
            <a:r>
              <a:rPr lang="en-US" sz="6999">
                <a:solidFill>
                  <a:srgbClr val="7F7C8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2. Listen when others talk.</a:t>
            </a:r>
          </a:p>
          <a:p>
            <a:pPr algn="ctr">
              <a:lnSpc>
                <a:spcPts val="6999"/>
              </a:lnSpc>
            </a:pPr>
            <a:r>
              <a:rPr lang="en-US" sz="6999">
                <a:solidFill>
                  <a:srgbClr val="7F7C82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3. Use the right words when talking about the body.</a:t>
            </a:r>
          </a:p>
          <a:p>
            <a:pPr algn="ctr">
              <a:lnSpc>
                <a:spcPts val="6999"/>
              </a:lnSpc>
            </a:pPr>
            <a:endParaRPr lang="en-US" sz="6999">
              <a:solidFill>
                <a:srgbClr val="7F7C82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  <a:p>
            <a:pPr algn="ctr">
              <a:lnSpc>
                <a:spcPts val="6999"/>
              </a:lnSpc>
            </a:pPr>
            <a:endParaRPr lang="en-US" sz="6999">
              <a:solidFill>
                <a:srgbClr val="7F7C82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135462" y="928059"/>
            <a:ext cx="9802455" cy="1882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6999">
                <a:solidFill>
                  <a:srgbClr val="FFFFFF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 Rules For the Class</a:t>
            </a:r>
          </a:p>
          <a:p>
            <a:pPr algn="ctr">
              <a:lnSpc>
                <a:spcPts val="6999"/>
              </a:lnSpc>
            </a:pPr>
            <a:endParaRPr lang="en-US" sz="6999">
              <a:solidFill>
                <a:srgbClr val="FFFFFF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671607" y="5975713"/>
            <a:ext cx="3121149" cy="4529373"/>
          </a:xfrm>
          <a:custGeom>
            <a:avLst/>
            <a:gdLst/>
            <a:ahLst/>
            <a:cxnLst/>
            <a:rect l="l" t="t" r="r" b="b"/>
            <a:pathLst>
              <a:path w="3121149" h="4529373">
                <a:moveTo>
                  <a:pt x="0" y="0"/>
                </a:moveTo>
                <a:lnTo>
                  <a:pt x="3121150" y="0"/>
                </a:lnTo>
                <a:lnTo>
                  <a:pt x="3121150" y="4529372"/>
                </a:lnTo>
                <a:lnTo>
                  <a:pt x="0" y="452937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>
            <a:off x="13838402" y="8725223"/>
            <a:ext cx="4025549" cy="1313335"/>
          </a:xfrm>
          <a:custGeom>
            <a:avLst/>
            <a:gdLst/>
            <a:ahLst/>
            <a:cxnLst/>
            <a:rect l="l" t="t" r="r" b="b"/>
            <a:pathLst>
              <a:path w="4025549" h="1313335">
                <a:moveTo>
                  <a:pt x="0" y="0"/>
                </a:moveTo>
                <a:lnTo>
                  <a:pt x="4025549" y="0"/>
                </a:lnTo>
                <a:lnTo>
                  <a:pt x="4025549" y="1313335"/>
                </a:lnTo>
                <a:lnTo>
                  <a:pt x="0" y="131333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1" name="TextBox 11"/>
          <p:cNvSpPr txBox="1"/>
          <p:nvPr/>
        </p:nvSpPr>
        <p:spPr>
          <a:xfrm>
            <a:off x="3918704" y="9296400"/>
            <a:ext cx="10450592" cy="7054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4900">
                <a:solidFill>
                  <a:srgbClr val="F3F1F5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Any questions about these rules?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2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016826" flipH="1">
            <a:off x="-925115" y="6324173"/>
            <a:ext cx="4621853" cy="4354171"/>
          </a:xfrm>
          <a:custGeom>
            <a:avLst/>
            <a:gdLst/>
            <a:ahLst/>
            <a:cxnLst/>
            <a:rect l="l" t="t" r="r" b="b"/>
            <a:pathLst>
              <a:path w="4621853" h="4354171">
                <a:moveTo>
                  <a:pt x="4621853" y="0"/>
                </a:moveTo>
                <a:lnTo>
                  <a:pt x="0" y="0"/>
                </a:lnTo>
                <a:lnTo>
                  <a:pt x="0" y="4354171"/>
                </a:lnTo>
                <a:lnTo>
                  <a:pt x="4621853" y="4354171"/>
                </a:lnTo>
                <a:lnTo>
                  <a:pt x="4621853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3" name="Group 3"/>
          <p:cNvGrpSpPr/>
          <p:nvPr/>
        </p:nvGrpSpPr>
        <p:grpSpPr>
          <a:xfrm>
            <a:off x="5419471" y="1464998"/>
            <a:ext cx="12285532" cy="7580476"/>
            <a:chOff x="0" y="0"/>
            <a:chExt cx="13279545" cy="819380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279546" cy="8193808"/>
            </a:xfrm>
            <a:custGeom>
              <a:avLst/>
              <a:gdLst/>
              <a:ahLst/>
              <a:cxnLst/>
              <a:rect l="l" t="t" r="r" b="b"/>
              <a:pathLst>
                <a:path w="13279546" h="8193808">
                  <a:moveTo>
                    <a:pt x="13155085" y="8193807"/>
                  </a:moveTo>
                  <a:lnTo>
                    <a:pt x="124460" y="8193807"/>
                  </a:lnTo>
                  <a:cubicBezTo>
                    <a:pt x="55880" y="8193807"/>
                    <a:pt x="0" y="8137927"/>
                    <a:pt x="0" y="806934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155085" y="0"/>
                  </a:lnTo>
                  <a:cubicBezTo>
                    <a:pt x="13223666" y="0"/>
                    <a:pt x="13279546" y="55880"/>
                    <a:pt x="13279546" y="124460"/>
                  </a:cubicBezTo>
                  <a:lnTo>
                    <a:pt x="13279546" y="8069347"/>
                  </a:lnTo>
                  <a:cubicBezTo>
                    <a:pt x="13279546" y="8137927"/>
                    <a:pt x="13223666" y="8193808"/>
                    <a:pt x="13155085" y="8193808"/>
                  </a:cubicBezTo>
                  <a:close/>
                </a:path>
              </a:pathLst>
            </a:custGeom>
            <a:solidFill>
              <a:srgbClr val="69538D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5" name="Freeform 5"/>
          <p:cNvSpPr/>
          <p:nvPr/>
        </p:nvSpPr>
        <p:spPr>
          <a:xfrm rot="3768278" flipV="1">
            <a:off x="1793486" y="4394509"/>
            <a:ext cx="2182442" cy="2248974"/>
          </a:xfrm>
          <a:custGeom>
            <a:avLst/>
            <a:gdLst/>
            <a:ahLst/>
            <a:cxnLst/>
            <a:rect l="l" t="t" r="r" b="b"/>
            <a:pathLst>
              <a:path w="2182442" h="2248974">
                <a:moveTo>
                  <a:pt x="0" y="2248974"/>
                </a:moveTo>
                <a:lnTo>
                  <a:pt x="2182442" y="2248974"/>
                </a:lnTo>
                <a:lnTo>
                  <a:pt x="2182442" y="0"/>
                </a:lnTo>
                <a:lnTo>
                  <a:pt x="0" y="0"/>
                </a:lnTo>
                <a:lnTo>
                  <a:pt x="0" y="2248974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-105654" y="4125642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1" y="0"/>
                </a:lnTo>
                <a:lnTo>
                  <a:pt x="2388181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3131140" y="8897702"/>
            <a:ext cx="1624452" cy="1290763"/>
          </a:xfrm>
          <a:custGeom>
            <a:avLst/>
            <a:gdLst/>
            <a:ahLst/>
            <a:cxnLst/>
            <a:rect l="l" t="t" r="r" b="b"/>
            <a:pathLst>
              <a:path w="1624452" h="1290763">
                <a:moveTo>
                  <a:pt x="0" y="0"/>
                </a:moveTo>
                <a:lnTo>
                  <a:pt x="1624453" y="0"/>
                </a:lnTo>
                <a:lnTo>
                  <a:pt x="1624453" y="1290763"/>
                </a:lnTo>
                <a:lnTo>
                  <a:pt x="0" y="129076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8" name="Group 8"/>
          <p:cNvGrpSpPr/>
          <p:nvPr/>
        </p:nvGrpSpPr>
        <p:grpSpPr>
          <a:xfrm>
            <a:off x="5993241" y="2057400"/>
            <a:ext cx="11137993" cy="6585257"/>
            <a:chOff x="0" y="0"/>
            <a:chExt cx="12314037" cy="728058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2314038" cy="7280585"/>
            </a:xfrm>
            <a:custGeom>
              <a:avLst/>
              <a:gdLst/>
              <a:ahLst/>
              <a:cxnLst/>
              <a:rect l="l" t="t" r="r" b="b"/>
              <a:pathLst>
                <a:path w="12314038" h="7280585">
                  <a:moveTo>
                    <a:pt x="12189577" y="7280584"/>
                  </a:moveTo>
                  <a:lnTo>
                    <a:pt x="124460" y="7280584"/>
                  </a:lnTo>
                  <a:cubicBezTo>
                    <a:pt x="55880" y="7280584"/>
                    <a:pt x="0" y="7224705"/>
                    <a:pt x="0" y="715612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189578" y="0"/>
                  </a:lnTo>
                  <a:cubicBezTo>
                    <a:pt x="12258157" y="0"/>
                    <a:pt x="12314038" y="55880"/>
                    <a:pt x="12314038" y="124460"/>
                  </a:cubicBezTo>
                  <a:lnTo>
                    <a:pt x="12314038" y="7156124"/>
                  </a:lnTo>
                  <a:cubicBezTo>
                    <a:pt x="12314038" y="7224705"/>
                    <a:pt x="12258157" y="7280585"/>
                    <a:pt x="12189578" y="7280585"/>
                  </a:cubicBezTo>
                  <a:close/>
                </a:path>
              </a:pathLst>
            </a:custGeom>
            <a:solidFill>
              <a:srgbClr val="F1F2F8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5949151" y="2209246"/>
            <a:ext cx="10441483" cy="4972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209036" lvl="1" indent="-604518" algn="l">
              <a:lnSpc>
                <a:spcPts val="7839"/>
              </a:lnSpc>
              <a:buFont typeface="Arial"/>
              <a:buChar char="•"/>
            </a:pPr>
            <a:r>
              <a:rPr lang="en-US" sz="559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Body image is how you see yourself and your body.</a:t>
            </a:r>
          </a:p>
          <a:p>
            <a:pPr marL="1209036" lvl="1" indent="-604518" algn="l">
              <a:lnSpc>
                <a:spcPts val="7839"/>
              </a:lnSpc>
              <a:buFont typeface="Arial"/>
              <a:buChar char="•"/>
            </a:pPr>
            <a:r>
              <a:rPr lang="en-US" sz="559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It is also how you think others see you.</a:t>
            </a:r>
          </a:p>
          <a:p>
            <a:pPr algn="ctr">
              <a:lnSpc>
                <a:spcPts val="7839"/>
              </a:lnSpc>
            </a:pPr>
            <a:endParaRPr lang="en-US" sz="5599">
              <a:solidFill>
                <a:srgbClr val="411A59"/>
              </a:solidFill>
              <a:latin typeface="Childos Arabic"/>
              <a:ea typeface="Childos Arabic"/>
              <a:cs typeface="Childos Arabic"/>
              <a:sym typeface="Childos Arabic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614913" y="0"/>
            <a:ext cx="4140679" cy="4114800"/>
          </a:xfrm>
          <a:custGeom>
            <a:avLst/>
            <a:gdLst/>
            <a:ahLst/>
            <a:cxnLst/>
            <a:rect l="l" t="t" r="r" b="b"/>
            <a:pathLst>
              <a:path w="4140679" h="4114800">
                <a:moveTo>
                  <a:pt x="0" y="0"/>
                </a:moveTo>
                <a:lnTo>
                  <a:pt x="4140680" y="0"/>
                </a:lnTo>
                <a:lnTo>
                  <a:pt x="414068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2" name="TextBox 12"/>
          <p:cNvSpPr txBox="1"/>
          <p:nvPr/>
        </p:nvSpPr>
        <p:spPr>
          <a:xfrm>
            <a:off x="8640261" y="-209550"/>
            <a:ext cx="5059263" cy="13684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75"/>
              </a:lnSpc>
            </a:pPr>
            <a:r>
              <a:rPr lang="en-US" sz="7625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BODY IMAGE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146813" y="6370928"/>
            <a:ext cx="9557908" cy="1868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Body image is shaped by: </a:t>
            </a:r>
          </a:p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411A59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external </a:t>
            </a:r>
            <a:r>
              <a:rPr lang="en-US" sz="519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&amp; </a:t>
            </a:r>
            <a:r>
              <a:rPr lang="en-US" sz="5199" b="1">
                <a:solidFill>
                  <a:srgbClr val="411A59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internal</a:t>
            </a:r>
            <a:r>
              <a:rPr lang="en-US" sz="519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 influences.</a:t>
            </a:r>
          </a:p>
        </p:txBody>
      </p:sp>
      <p:sp>
        <p:nvSpPr>
          <p:cNvPr id="14" name="Freeform 14"/>
          <p:cNvSpPr/>
          <p:nvPr/>
        </p:nvSpPr>
        <p:spPr>
          <a:xfrm>
            <a:off x="13958377" y="8639213"/>
            <a:ext cx="3795167" cy="1238173"/>
          </a:xfrm>
          <a:custGeom>
            <a:avLst/>
            <a:gdLst/>
            <a:ahLst/>
            <a:cxnLst/>
            <a:rect l="l" t="t" r="r" b="b"/>
            <a:pathLst>
              <a:path w="3795167" h="1238173">
                <a:moveTo>
                  <a:pt x="0" y="0"/>
                </a:moveTo>
                <a:lnTo>
                  <a:pt x="3795168" y="0"/>
                </a:lnTo>
                <a:lnTo>
                  <a:pt x="3795168" y="1238174"/>
                </a:lnTo>
                <a:lnTo>
                  <a:pt x="0" y="123817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2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016826" flipH="1">
            <a:off x="-925115" y="6324173"/>
            <a:ext cx="4621853" cy="4354171"/>
          </a:xfrm>
          <a:custGeom>
            <a:avLst/>
            <a:gdLst/>
            <a:ahLst/>
            <a:cxnLst/>
            <a:rect l="l" t="t" r="r" b="b"/>
            <a:pathLst>
              <a:path w="4621853" h="4354171">
                <a:moveTo>
                  <a:pt x="4621853" y="0"/>
                </a:moveTo>
                <a:lnTo>
                  <a:pt x="0" y="0"/>
                </a:lnTo>
                <a:lnTo>
                  <a:pt x="0" y="4354171"/>
                </a:lnTo>
                <a:lnTo>
                  <a:pt x="4621853" y="4354171"/>
                </a:lnTo>
                <a:lnTo>
                  <a:pt x="4621853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3" name="Group 3"/>
          <p:cNvGrpSpPr/>
          <p:nvPr/>
        </p:nvGrpSpPr>
        <p:grpSpPr>
          <a:xfrm>
            <a:off x="5419471" y="1728758"/>
            <a:ext cx="12285532" cy="7580476"/>
            <a:chOff x="0" y="0"/>
            <a:chExt cx="13279545" cy="819380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279546" cy="8193808"/>
            </a:xfrm>
            <a:custGeom>
              <a:avLst/>
              <a:gdLst/>
              <a:ahLst/>
              <a:cxnLst/>
              <a:rect l="l" t="t" r="r" b="b"/>
              <a:pathLst>
                <a:path w="13279546" h="8193808">
                  <a:moveTo>
                    <a:pt x="13155085" y="8193807"/>
                  </a:moveTo>
                  <a:lnTo>
                    <a:pt x="124460" y="8193807"/>
                  </a:lnTo>
                  <a:cubicBezTo>
                    <a:pt x="55880" y="8193807"/>
                    <a:pt x="0" y="8137927"/>
                    <a:pt x="0" y="806934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155085" y="0"/>
                  </a:lnTo>
                  <a:cubicBezTo>
                    <a:pt x="13223666" y="0"/>
                    <a:pt x="13279546" y="55880"/>
                    <a:pt x="13279546" y="124460"/>
                  </a:cubicBezTo>
                  <a:lnTo>
                    <a:pt x="13279546" y="8069347"/>
                  </a:lnTo>
                  <a:cubicBezTo>
                    <a:pt x="13279546" y="8137927"/>
                    <a:pt x="13223666" y="8193808"/>
                    <a:pt x="13155085" y="8193808"/>
                  </a:cubicBezTo>
                  <a:close/>
                </a:path>
              </a:pathLst>
            </a:custGeom>
            <a:solidFill>
              <a:srgbClr val="69538D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5" name="Freeform 5"/>
          <p:cNvSpPr/>
          <p:nvPr/>
        </p:nvSpPr>
        <p:spPr>
          <a:xfrm rot="3768278" flipV="1">
            <a:off x="1793486" y="4394509"/>
            <a:ext cx="2182442" cy="2248974"/>
          </a:xfrm>
          <a:custGeom>
            <a:avLst/>
            <a:gdLst/>
            <a:ahLst/>
            <a:cxnLst/>
            <a:rect l="l" t="t" r="r" b="b"/>
            <a:pathLst>
              <a:path w="2182442" h="2248974">
                <a:moveTo>
                  <a:pt x="0" y="2248974"/>
                </a:moveTo>
                <a:lnTo>
                  <a:pt x="2182442" y="2248974"/>
                </a:lnTo>
                <a:lnTo>
                  <a:pt x="2182442" y="0"/>
                </a:lnTo>
                <a:lnTo>
                  <a:pt x="0" y="0"/>
                </a:lnTo>
                <a:lnTo>
                  <a:pt x="0" y="2248974"/>
                </a:lnTo>
                <a:close/>
              </a:path>
            </a:pathLst>
          </a:custGeom>
          <a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-105654" y="4125642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1" y="0"/>
                </a:lnTo>
                <a:lnTo>
                  <a:pt x="2388181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5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2282527" y="1833642"/>
            <a:ext cx="1993349" cy="2158862"/>
          </a:xfrm>
          <a:custGeom>
            <a:avLst/>
            <a:gdLst/>
            <a:ahLst/>
            <a:cxnLst/>
            <a:rect l="l" t="t" r="r" b="b"/>
            <a:pathLst>
              <a:path w="1993349" h="2158862">
                <a:moveTo>
                  <a:pt x="0" y="0"/>
                </a:moveTo>
                <a:lnTo>
                  <a:pt x="1993350" y="0"/>
                </a:lnTo>
                <a:lnTo>
                  <a:pt x="1993350" y="2158862"/>
                </a:lnTo>
                <a:lnTo>
                  <a:pt x="0" y="215886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-306147" y="1643031"/>
            <a:ext cx="2365166" cy="2378048"/>
          </a:xfrm>
          <a:custGeom>
            <a:avLst/>
            <a:gdLst/>
            <a:ahLst/>
            <a:cxnLst/>
            <a:rect l="l" t="t" r="r" b="b"/>
            <a:pathLst>
              <a:path w="2365166" h="2378048">
                <a:moveTo>
                  <a:pt x="0" y="0"/>
                </a:moveTo>
                <a:lnTo>
                  <a:pt x="2365167" y="0"/>
                </a:lnTo>
                <a:lnTo>
                  <a:pt x="2365167" y="2378048"/>
                </a:lnTo>
                <a:lnTo>
                  <a:pt x="0" y="237804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5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 rot="-1366611" flipV="1">
            <a:off x="-156332" y="-1902612"/>
            <a:ext cx="4877719" cy="3457083"/>
          </a:xfrm>
          <a:custGeom>
            <a:avLst/>
            <a:gdLst/>
            <a:ahLst/>
            <a:cxnLst/>
            <a:rect l="l" t="t" r="r" b="b"/>
            <a:pathLst>
              <a:path w="4877719" h="3457083">
                <a:moveTo>
                  <a:pt x="0" y="3457083"/>
                </a:moveTo>
                <a:lnTo>
                  <a:pt x="4877719" y="3457083"/>
                </a:lnTo>
                <a:lnTo>
                  <a:pt x="4877719" y="0"/>
                </a:lnTo>
                <a:lnTo>
                  <a:pt x="0" y="0"/>
                </a:lnTo>
                <a:lnTo>
                  <a:pt x="0" y="3457083"/>
                </a:lnTo>
                <a:close/>
              </a:path>
            </a:pathLst>
          </a:custGeom>
          <a:blipFill>
            <a:blip r:embed="rId13">
              <a:alphaModFix amt="50000"/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10" name="Group 10"/>
          <p:cNvGrpSpPr/>
          <p:nvPr/>
        </p:nvGrpSpPr>
        <p:grpSpPr>
          <a:xfrm>
            <a:off x="5993241" y="2048158"/>
            <a:ext cx="11137993" cy="6585257"/>
            <a:chOff x="0" y="0"/>
            <a:chExt cx="12314037" cy="728058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2314038" cy="7280585"/>
            </a:xfrm>
            <a:custGeom>
              <a:avLst/>
              <a:gdLst/>
              <a:ahLst/>
              <a:cxnLst/>
              <a:rect l="l" t="t" r="r" b="b"/>
              <a:pathLst>
                <a:path w="12314038" h="7280585">
                  <a:moveTo>
                    <a:pt x="12189577" y="7280584"/>
                  </a:moveTo>
                  <a:lnTo>
                    <a:pt x="124460" y="7280584"/>
                  </a:lnTo>
                  <a:cubicBezTo>
                    <a:pt x="55880" y="7280584"/>
                    <a:pt x="0" y="7224705"/>
                    <a:pt x="0" y="715612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189578" y="0"/>
                  </a:lnTo>
                  <a:cubicBezTo>
                    <a:pt x="12258157" y="0"/>
                    <a:pt x="12314038" y="55880"/>
                    <a:pt x="12314038" y="124460"/>
                  </a:cubicBezTo>
                  <a:lnTo>
                    <a:pt x="12314038" y="7156124"/>
                  </a:lnTo>
                  <a:cubicBezTo>
                    <a:pt x="12314038" y="7224705"/>
                    <a:pt x="12258157" y="7280585"/>
                    <a:pt x="12189578" y="7280585"/>
                  </a:cubicBezTo>
                  <a:close/>
                </a:path>
              </a:pathLst>
            </a:custGeom>
            <a:solidFill>
              <a:srgbClr val="F1F2F8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5993241" y="2261880"/>
            <a:ext cx="11137993" cy="59632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209036" lvl="1" indent="-604518" algn="l">
              <a:lnSpc>
                <a:spcPts val="7839"/>
              </a:lnSpc>
              <a:buFont typeface="Arial"/>
              <a:buChar char="•"/>
            </a:pPr>
            <a:r>
              <a:rPr lang="en-US" sz="5599" b="1">
                <a:solidFill>
                  <a:srgbClr val="411A59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External </a:t>
            </a:r>
            <a:r>
              <a:rPr lang="en-US" sz="559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influences can be: </a:t>
            </a:r>
          </a:p>
          <a:p>
            <a:pPr marL="2418071" lvl="2" indent="-806024" algn="l">
              <a:lnSpc>
                <a:spcPts val="7839"/>
              </a:lnSpc>
              <a:buFont typeface="Arial"/>
              <a:buChar char="⚬"/>
            </a:pPr>
            <a:r>
              <a:rPr lang="en-US" sz="559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Behaviors and attitudes of those around you.</a:t>
            </a:r>
          </a:p>
          <a:p>
            <a:pPr marL="2418071" lvl="2" indent="-806024" algn="l">
              <a:lnSpc>
                <a:spcPts val="7839"/>
              </a:lnSpc>
              <a:buFont typeface="Arial"/>
              <a:buChar char="⚬"/>
            </a:pPr>
            <a:r>
              <a:rPr lang="en-US" sz="559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Society.</a:t>
            </a:r>
          </a:p>
          <a:p>
            <a:pPr marL="2418071" lvl="2" indent="-806024" algn="l">
              <a:lnSpc>
                <a:spcPts val="7839"/>
              </a:lnSpc>
              <a:buFont typeface="Arial"/>
              <a:buChar char="⚬"/>
            </a:pPr>
            <a:r>
              <a:rPr lang="en-US" sz="559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The Media.</a:t>
            </a:r>
          </a:p>
          <a:p>
            <a:pPr marL="2418071" lvl="2" indent="-806024" algn="l">
              <a:lnSpc>
                <a:spcPts val="7839"/>
              </a:lnSpc>
              <a:buFont typeface="Arial"/>
              <a:buChar char="⚬"/>
            </a:pPr>
            <a:r>
              <a:rPr lang="en-US" sz="559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Culture.</a:t>
            </a:r>
          </a:p>
        </p:txBody>
      </p:sp>
      <p:sp>
        <p:nvSpPr>
          <p:cNvPr id="13" name="Freeform 13"/>
          <p:cNvSpPr/>
          <p:nvPr/>
        </p:nvSpPr>
        <p:spPr>
          <a:xfrm>
            <a:off x="669073" y="674784"/>
            <a:ext cx="4431268" cy="4309408"/>
          </a:xfrm>
          <a:custGeom>
            <a:avLst/>
            <a:gdLst/>
            <a:ahLst/>
            <a:cxnLst/>
            <a:rect l="l" t="t" r="r" b="b"/>
            <a:pathLst>
              <a:path w="4431268" h="4309408">
                <a:moveTo>
                  <a:pt x="0" y="0"/>
                </a:moveTo>
                <a:lnTo>
                  <a:pt x="4431268" y="0"/>
                </a:lnTo>
                <a:lnTo>
                  <a:pt x="4431268" y="4309409"/>
                </a:lnTo>
                <a:lnTo>
                  <a:pt x="0" y="4309409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4" name="Freeform 14"/>
          <p:cNvSpPr/>
          <p:nvPr/>
        </p:nvSpPr>
        <p:spPr>
          <a:xfrm>
            <a:off x="1299521" y="6073665"/>
            <a:ext cx="4119950" cy="4114800"/>
          </a:xfrm>
          <a:custGeom>
            <a:avLst/>
            <a:gdLst/>
            <a:ahLst/>
            <a:cxnLst/>
            <a:rect l="l" t="t" r="r" b="b"/>
            <a:pathLst>
              <a:path w="4119950" h="4114800">
                <a:moveTo>
                  <a:pt x="0" y="0"/>
                </a:moveTo>
                <a:lnTo>
                  <a:pt x="4119950" y="0"/>
                </a:lnTo>
                <a:lnTo>
                  <a:pt x="411995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5" name="TextBox 15"/>
          <p:cNvSpPr txBox="1"/>
          <p:nvPr/>
        </p:nvSpPr>
        <p:spPr>
          <a:xfrm>
            <a:off x="6182097" y="407958"/>
            <a:ext cx="10239673" cy="951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19"/>
              </a:lnSpc>
            </a:pPr>
            <a:r>
              <a:rPr lang="en-US" sz="529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BODY IMAGE EXTERNAL INFLUENCES</a:t>
            </a:r>
          </a:p>
        </p:txBody>
      </p:sp>
      <p:sp>
        <p:nvSpPr>
          <p:cNvPr id="16" name="Freeform 16"/>
          <p:cNvSpPr/>
          <p:nvPr/>
        </p:nvSpPr>
        <p:spPr>
          <a:xfrm>
            <a:off x="3131140" y="8897702"/>
            <a:ext cx="1624452" cy="1290763"/>
          </a:xfrm>
          <a:custGeom>
            <a:avLst/>
            <a:gdLst/>
            <a:ahLst/>
            <a:cxnLst/>
            <a:rect l="l" t="t" r="r" b="b"/>
            <a:pathLst>
              <a:path w="1624452" h="1290763">
                <a:moveTo>
                  <a:pt x="0" y="0"/>
                </a:moveTo>
                <a:lnTo>
                  <a:pt x="1624453" y="0"/>
                </a:lnTo>
                <a:lnTo>
                  <a:pt x="1624453" y="1290763"/>
                </a:lnTo>
                <a:lnTo>
                  <a:pt x="0" y="1290763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alphaModFix amt="50000"/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7" name="Freeform 17"/>
          <p:cNvSpPr/>
          <p:nvPr/>
        </p:nvSpPr>
        <p:spPr>
          <a:xfrm>
            <a:off x="13958377" y="8639213"/>
            <a:ext cx="3795167" cy="1238173"/>
          </a:xfrm>
          <a:custGeom>
            <a:avLst/>
            <a:gdLst/>
            <a:ahLst/>
            <a:cxnLst/>
            <a:rect l="l" t="t" r="r" b="b"/>
            <a:pathLst>
              <a:path w="3795167" h="1238173">
                <a:moveTo>
                  <a:pt x="0" y="0"/>
                </a:moveTo>
                <a:lnTo>
                  <a:pt x="3795168" y="0"/>
                </a:lnTo>
                <a:lnTo>
                  <a:pt x="3795168" y="1238174"/>
                </a:lnTo>
                <a:lnTo>
                  <a:pt x="0" y="1238174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2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016826" flipH="1">
            <a:off x="-925115" y="6324173"/>
            <a:ext cx="4621853" cy="4354171"/>
          </a:xfrm>
          <a:custGeom>
            <a:avLst/>
            <a:gdLst/>
            <a:ahLst/>
            <a:cxnLst/>
            <a:rect l="l" t="t" r="r" b="b"/>
            <a:pathLst>
              <a:path w="4621853" h="4354171">
                <a:moveTo>
                  <a:pt x="4621853" y="0"/>
                </a:moveTo>
                <a:lnTo>
                  <a:pt x="0" y="0"/>
                </a:lnTo>
                <a:lnTo>
                  <a:pt x="0" y="4354171"/>
                </a:lnTo>
                <a:lnTo>
                  <a:pt x="4621853" y="4354171"/>
                </a:lnTo>
                <a:lnTo>
                  <a:pt x="4621853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3" name="Group 3"/>
          <p:cNvGrpSpPr/>
          <p:nvPr/>
        </p:nvGrpSpPr>
        <p:grpSpPr>
          <a:xfrm>
            <a:off x="5419471" y="1833642"/>
            <a:ext cx="12285532" cy="7580476"/>
            <a:chOff x="0" y="0"/>
            <a:chExt cx="13279545" cy="819380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279546" cy="8193808"/>
            </a:xfrm>
            <a:custGeom>
              <a:avLst/>
              <a:gdLst/>
              <a:ahLst/>
              <a:cxnLst/>
              <a:rect l="l" t="t" r="r" b="b"/>
              <a:pathLst>
                <a:path w="13279546" h="8193808">
                  <a:moveTo>
                    <a:pt x="13155085" y="8193807"/>
                  </a:moveTo>
                  <a:lnTo>
                    <a:pt x="124460" y="8193807"/>
                  </a:lnTo>
                  <a:cubicBezTo>
                    <a:pt x="55880" y="8193807"/>
                    <a:pt x="0" y="8137927"/>
                    <a:pt x="0" y="806934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155085" y="0"/>
                  </a:lnTo>
                  <a:cubicBezTo>
                    <a:pt x="13223666" y="0"/>
                    <a:pt x="13279546" y="55880"/>
                    <a:pt x="13279546" y="124460"/>
                  </a:cubicBezTo>
                  <a:lnTo>
                    <a:pt x="13279546" y="8069347"/>
                  </a:lnTo>
                  <a:cubicBezTo>
                    <a:pt x="13279546" y="8137927"/>
                    <a:pt x="13223666" y="8193808"/>
                    <a:pt x="13155085" y="8193808"/>
                  </a:cubicBezTo>
                  <a:close/>
                </a:path>
              </a:pathLst>
            </a:custGeom>
            <a:solidFill>
              <a:srgbClr val="69538D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5" name="Freeform 5"/>
          <p:cNvSpPr/>
          <p:nvPr/>
        </p:nvSpPr>
        <p:spPr>
          <a:xfrm rot="3768278" flipV="1">
            <a:off x="1793486" y="4394509"/>
            <a:ext cx="2182442" cy="2248974"/>
          </a:xfrm>
          <a:custGeom>
            <a:avLst/>
            <a:gdLst/>
            <a:ahLst/>
            <a:cxnLst/>
            <a:rect l="l" t="t" r="r" b="b"/>
            <a:pathLst>
              <a:path w="2182442" h="2248974">
                <a:moveTo>
                  <a:pt x="0" y="2248974"/>
                </a:moveTo>
                <a:lnTo>
                  <a:pt x="2182442" y="2248974"/>
                </a:lnTo>
                <a:lnTo>
                  <a:pt x="2182442" y="0"/>
                </a:lnTo>
                <a:lnTo>
                  <a:pt x="0" y="0"/>
                </a:lnTo>
                <a:lnTo>
                  <a:pt x="0" y="2248974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-105654" y="4125642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1" y="0"/>
                </a:lnTo>
                <a:lnTo>
                  <a:pt x="2388181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2282527" y="1833642"/>
            <a:ext cx="1993349" cy="2158862"/>
          </a:xfrm>
          <a:custGeom>
            <a:avLst/>
            <a:gdLst/>
            <a:ahLst/>
            <a:cxnLst/>
            <a:rect l="l" t="t" r="r" b="b"/>
            <a:pathLst>
              <a:path w="1993349" h="2158862">
                <a:moveTo>
                  <a:pt x="0" y="0"/>
                </a:moveTo>
                <a:lnTo>
                  <a:pt x="1993350" y="0"/>
                </a:lnTo>
                <a:lnTo>
                  <a:pt x="1993350" y="2158862"/>
                </a:lnTo>
                <a:lnTo>
                  <a:pt x="0" y="215886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-306147" y="1643031"/>
            <a:ext cx="2365166" cy="2378048"/>
          </a:xfrm>
          <a:custGeom>
            <a:avLst/>
            <a:gdLst/>
            <a:ahLst/>
            <a:cxnLst/>
            <a:rect l="l" t="t" r="r" b="b"/>
            <a:pathLst>
              <a:path w="2365166" h="2378048">
                <a:moveTo>
                  <a:pt x="0" y="0"/>
                </a:moveTo>
                <a:lnTo>
                  <a:pt x="2365167" y="0"/>
                </a:lnTo>
                <a:lnTo>
                  <a:pt x="2365167" y="2378048"/>
                </a:lnTo>
                <a:lnTo>
                  <a:pt x="0" y="237804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3131140" y="8897702"/>
            <a:ext cx="1624452" cy="1290763"/>
          </a:xfrm>
          <a:custGeom>
            <a:avLst/>
            <a:gdLst/>
            <a:ahLst/>
            <a:cxnLst/>
            <a:rect l="l" t="t" r="r" b="b"/>
            <a:pathLst>
              <a:path w="1624452" h="1290763">
                <a:moveTo>
                  <a:pt x="0" y="0"/>
                </a:moveTo>
                <a:lnTo>
                  <a:pt x="1624453" y="0"/>
                </a:lnTo>
                <a:lnTo>
                  <a:pt x="1624453" y="1290763"/>
                </a:lnTo>
                <a:lnTo>
                  <a:pt x="0" y="129076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 rot="-1366611" flipV="1">
            <a:off x="-156332" y="-1902612"/>
            <a:ext cx="4877719" cy="3457083"/>
          </a:xfrm>
          <a:custGeom>
            <a:avLst/>
            <a:gdLst/>
            <a:ahLst/>
            <a:cxnLst/>
            <a:rect l="l" t="t" r="r" b="b"/>
            <a:pathLst>
              <a:path w="4877719" h="3457083">
                <a:moveTo>
                  <a:pt x="0" y="3457083"/>
                </a:moveTo>
                <a:lnTo>
                  <a:pt x="4877719" y="3457083"/>
                </a:lnTo>
                <a:lnTo>
                  <a:pt x="4877719" y="0"/>
                </a:lnTo>
                <a:lnTo>
                  <a:pt x="0" y="0"/>
                </a:lnTo>
                <a:lnTo>
                  <a:pt x="0" y="3457083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11" name="Group 11"/>
          <p:cNvGrpSpPr/>
          <p:nvPr/>
        </p:nvGrpSpPr>
        <p:grpSpPr>
          <a:xfrm>
            <a:off x="5993241" y="2331251"/>
            <a:ext cx="11137993" cy="6585257"/>
            <a:chOff x="0" y="0"/>
            <a:chExt cx="12314037" cy="728058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2314038" cy="7280585"/>
            </a:xfrm>
            <a:custGeom>
              <a:avLst/>
              <a:gdLst/>
              <a:ahLst/>
              <a:cxnLst/>
              <a:rect l="l" t="t" r="r" b="b"/>
              <a:pathLst>
                <a:path w="12314038" h="7280585">
                  <a:moveTo>
                    <a:pt x="12189577" y="7280584"/>
                  </a:moveTo>
                  <a:lnTo>
                    <a:pt x="124460" y="7280584"/>
                  </a:lnTo>
                  <a:cubicBezTo>
                    <a:pt x="55880" y="7280584"/>
                    <a:pt x="0" y="7224705"/>
                    <a:pt x="0" y="715612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189578" y="0"/>
                  </a:lnTo>
                  <a:cubicBezTo>
                    <a:pt x="12258157" y="0"/>
                    <a:pt x="12314038" y="55880"/>
                    <a:pt x="12314038" y="124460"/>
                  </a:cubicBezTo>
                  <a:lnTo>
                    <a:pt x="12314038" y="7156124"/>
                  </a:lnTo>
                  <a:cubicBezTo>
                    <a:pt x="12314038" y="7224705"/>
                    <a:pt x="12258157" y="7280585"/>
                    <a:pt x="12189578" y="7280585"/>
                  </a:cubicBezTo>
                  <a:close/>
                </a:path>
              </a:pathLst>
            </a:custGeom>
            <a:solidFill>
              <a:srgbClr val="F1F2F8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5600896" y="2539692"/>
            <a:ext cx="11137993" cy="5398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316983" lvl="1" indent="-658491" algn="l">
              <a:lnSpc>
                <a:spcPts val="8539"/>
              </a:lnSpc>
              <a:buFont typeface="Arial"/>
              <a:buChar char="•"/>
            </a:pPr>
            <a:r>
              <a:rPr lang="en-US" sz="6099" b="1">
                <a:solidFill>
                  <a:srgbClr val="411A59"/>
                </a:solidFill>
                <a:latin typeface="Childos Arabic Bold"/>
                <a:ea typeface="Childos Arabic Bold"/>
                <a:cs typeface="Childos Arabic Bold"/>
                <a:sym typeface="Childos Arabic Bold"/>
              </a:rPr>
              <a:t>Internal </a:t>
            </a:r>
            <a:r>
              <a:rPr lang="en-US" sz="609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influences can be:</a:t>
            </a:r>
          </a:p>
          <a:p>
            <a:pPr marL="2633966" lvl="2" indent="-877989" algn="l">
              <a:lnSpc>
                <a:spcPts val="8539"/>
              </a:lnSpc>
              <a:buFont typeface="Arial"/>
              <a:buChar char="⚬"/>
            </a:pPr>
            <a:r>
              <a:rPr lang="en-US" sz="609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Personal experience.</a:t>
            </a:r>
          </a:p>
          <a:p>
            <a:pPr marL="2633966" lvl="2" indent="-877989" algn="l">
              <a:lnSpc>
                <a:spcPts val="8539"/>
              </a:lnSpc>
              <a:buFont typeface="Arial"/>
              <a:buChar char="⚬"/>
            </a:pPr>
            <a:r>
              <a:rPr lang="en-US" sz="609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Thoughts.</a:t>
            </a:r>
          </a:p>
          <a:p>
            <a:pPr marL="2633966" lvl="2" indent="-877989" algn="l">
              <a:lnSpc>
                <a:spcPts val="8539"/>
              </a:lnSpc>
              <a:buFont typeface="Arial"/>
              <a:buChar char="⚬"/>
            </a:pPr>
            <a:r>
              <a:rPr lang="en-US" sz="609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Assumptions.</a:t>
            </a:r>
          </a:p>
          <a:p>
            <a:pPr marL="2633966" lvl="2" indent="-877989" algn="l">
              <a:lnSpc>
                <a:spcPts val="8539"/>
              </a:lnSpc>
              <a:buFont typeface="Arial"/>
              <a:buChar char="⚬"/>
            </a:pPr>
            <a:r>
              <a:rPr lang="en-US" sz="6099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Generalizations.</a:t>
            </a:r>
          </a:p>
        </p:txBody>
      </p:sp>
      <p:sp>
        <p:nvSpPr>
          <p:cNvPr id="14" name="Freeform 14"/>
          <p:cNvSpPr/>
          <p:nvPr/>
        </p:nvSpPr>
        <p:spPr>
          <a:xfrm>
            <a:off x="13889753" y="5324485"/>
            <a:ext cx="2383207" cy="3167052"/>
          </a:xfrm>
          <a:custGeom>
            <a:avLst/>
            <a:gdLst/>
            <a:ahLst/>
            <a:cxnLst/>
            <a:rect l="l" t="t" r="r" b="b"/>
            <a:pathLst>
              <a:path w="2383207" h="3167052">
                <a:moveTo>
                  <a:pt x="0" y="0"/>
                </a:moveTo>
                <a:lnTo>
                  <a:pt x="2383207" y="0"/>
                </a:lnTo>
                <a:lnTo>
                  <a:pt x="2383207" y="3167053"/>
                </a:lnTo>
                <a:lnTo>
                  <a:pt x="0" y="3167053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5" name="Freeform 15"/>
          <p:cNvSpPr/>
          <p:nvPr/>
        </p:nvSpPr>
        <p:spPr>
          <a:xfrm>
            <a:off x="13958377" y="8639213"/>
            <a:ext cx="3795167" cy="1238173"/>
          </a:xfrm>
          <a:custGeom>
            <a:avLst/>
            <a:gdLst/>
            <a:ahLst/>
            <a:cxnLst/>
            <a:rect l="l" t="t" r="r" b="b"/>
            <a:pathLst>
              <a:path w="3795167" h="1238173">
                <a:moveTo>
                  <a:pt x="0" y="0"/>
                </a:moveTo>
                <a:lnTo>
                  <a:pt x="3795168" y="0"/>
                </a:lnTo>
                <a:lnTo>
                  <a:pt x="3795168" y="1238174"/>
                </a:lnTo>
                <a:lnTo>
                  <a:pt x="0" y="1238174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6" name="TextBox 16"/>
          <p:cNvSpPr txBox="1"/>
          <p:nvPr/>
        </p:nvSpPr>
        <p:spPr>
          <a:xfrm>
            <a:off x="6087839" y="542508"/>
            <a:ext cx="10948795" cy="9512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19"/>
              </a:lnSpc>
            </a:pPr>
            <a:r>
              <a:rPr lang="en-US" sz="5299" dirty="0">
                <a:solidFill>
                  <a:srgbClr val="411A59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BODY IMAGE INTERNAL INFLUENCES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2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016826" flipH="1">
            <a:off x="-925115" y="6324173"/>
            <a:ext cx="4621853" cy="4354171"/>
          </a:xfrm>
          <a:custGeom>
            <a:avLst/>
            <a:gdLst/>
            <a:ahLst/>
            <a:cxnLst/>
            <a:rect l="l" t="t" r="r" b="b"/>
            <a:pathLst>
              <a:path w="4621853" h="4354171">
                <a:moveTo>
                  <a:pt x="4621853" y="0"/>
                </a:moveTo>
                <a:lnTo>
                  <a:pt x="0" y="0"/>
                </a:lnTo>
                <a:lnTo>
                  <a:pt x="0" y="4354171"/>
                </a:lnTo>
                <a:lnTo>
                  <a:pt x="4621853" y="4354171"/>
                </a:lnTo>
                <a:lnTo>
                  <a:pt x="4621853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3" name="Group 3"/>
          <p:cNvGrpSpPr/>
          <p:nvPr/>
        </p:nvGrpSpPr>
        <p:grpSpPr>
          <a:xfrm>
            <a:off x="5419471" y="1820699"/>
            <a:ext cx="12285532" cy="7580476"/>
            <a:chOff x="0" y="0"/>
            <a:chExt cx="13279545" cy="819380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279546" cy="8193808"/>
            </a:xfrm>
            <a:custGeom>
              <a:avLst/>
              <a:gdLst/>
              <a:ahLst/>
              <a:cxnLst/>
              <a:rect l="l" t="t" r="r" b="b"/>
              <a:pathLst>
                <a:path w="13279546" h="8193808">
                  <a:moveTo>
                    <a:pt x="13155085" y="8193807"/>
                  </a:moveTo>
                  <a:lnTo>
                    <a:pt x="124460" y="8193807"/>
                  </a:lnTo>
                  <a:cubicBezTo>
                    <a:pt x="55880" y="8193807"/>
                    <a:pt x="0" y="8137927"/>
                    <a:pt x="0" y="806934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155085" y="0"/>
                  </a:lnTo>
                  <a:cubicBezTo>
                    <a:pt x="13223666" y="0"/>
                    <a:pt x="13279546" y="55880"/>
                    <a:pt x="13279546" y="124460"/>
                  </a:cubicBezTo>
                  <a:lnTo>
                    <a:pt x="13279546" y="8069347"/>
                  </a:lnTo>
                  <a:cubicBezTo>
                    <a:pt x="13279546" y="8137927"/>
                    <a:pt x="13223666" y="8193808"/>
                    <a:pt x="13155085" y="8193808"/>
                  </a:cubicBezTo>
                  <a:close/>
                </a:path>
              </a:pathLst>
            </a:custGeom>
            <a:solidFill>
              <a:srgbClr val="411A59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5" name="Freeform 5"/>
          <p:cNvSpPr/>
          <p:nvPr/>
        </p:nvSpPr>
        <p:spPr>
          <a:xfrm rot="3768278" flipV="1">
            <a:off x="1793486" y="4394509"/>
            <a:ext cx="2182442" cy="2248974"/>
          </a:xfrm>
          <a:custGeom>
            <a:avLst/>
            <a:gdLst/>
            <a:ahLst/>
            <a:cxnLst/>
            <a:rect l="l" t="t" r="r" b="b"/>
            <a:pathLst>
              <a:path w="2182442" h="2248974">
                <a:moveTo>
                  <a:pt x="0" y="2248974"/>
                </a:moveTo>
                <a:lnTo>
                  <a:pt x="2182442" y="2248974"/>
                </a:lnTo>
                <a:lnTo>
                  <a:pt x="2182442" y="0"/>
                </a:lnTo>
                <a:lnTo>
                  <a:pt x="0" y="0"/>
                </a:lnTo>
                <a:lnTo>
                  <a:pt x="0" y="2248974"/>
                </a:lnTo>
                <a:close/>
              </a:path>
            </a:pathLst>
          </a:custGeom>
          <a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-105654" y="4125642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1" y="0"/>
                </a:lnTo>
                <a:lnTo>
                  <a:pt x="2388181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5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2282527" y="1833642"/>
            <a:ext cx="1993349" cy="2158862"/>
          </a:xfrm>
          <a:custGeom>
            <a:avLst/>
            <a:gdLst/>
            <a:ahLst/>
            <a:cxnLst/>
            <a:rect l="l" t="t" r="r" b="b"/>
            <a:pathLst>
              <a:path w="1993349" h="2158862">
                <a:moveTo>
                  <a:pt x="0" y="0"/>
                </a:moveTo>
                <a:lnTo>
                  <a:pt x="1993350" y="0"/>
                </a:lnTo>
                <a:lnTo>
                  <a:pt x="1993350" y="2158862"/>
                </a:lnTo>
                <a:lnTo>
                  <a:pt x="0" y="215886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5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>
            <a:off x="-306147" y="1643031"/>
            <a:ext cx="2365166" cy="2378048"/>
          </a:xfrm>
          <a:custGeom>
            <a:avLst/>
            <a:gdLst/>
            <a:ahLst/>
            <a:cxnLst/>
            <a:rect l="l" t="t" r="r" b="b"/>
            <a:pathLst>
              <a:path w="2365166" h="2378048">
                <a:moveTo>
                  <a:pt x="0" y="0"/>
                </a:moveTo>
                <a:lnTo>
                  <a:pt x="2365167" y="0"/>
                </a:lnTo>
                <a:lnTo>
                  <a:pt x="2365167" y="2378048"/>
                </a:lnTo>
                <a:lnTo>
                  <a:pt x="0" y="237804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5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9"/>
          <p:cNvSpPr/>
          <p:nvPr/>
        </p:nvSpPr>
        <p:spPr>
          <a:xfrm>
            <a:off x="3131140" y="8897702"/>
            <a:ext cx="1624452" cy="1290763"/>
          </a:xfrm>
          <a:custGeom>
            <a:avLst/>
            <a:gdLst/>
            <a:ahLst/>
            <a:cxnLst/>
            <a:rect l="l" t="t" r="r" b="b"/>
            <a:pathLst>
              <a:path w="1624452" h="1290763">
                <a:moveTo>
                  <a:pt x="0" y="0"/>
                </a:moveTo>
                <a:lnTo>
                  <a:pt x="1624453" y="0"/>
                </a:lnTo>
                <a:lnTo>
                  <a:pt x="1624453" y="1290763"/>
                </a:lnTo>
                <a:lnTo>
                  <a:pt x="0" y="129076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alphaModFix amt="50000"/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10"/>
          <p:cNvSpPr/>
          <p:nvPr/>
        </p:nvSpPr>
        <p:spPr>
          <a:xfrm rot="-1366611" flipV="1">
            <a:off x="-156332" y="-1902612"/>
            <a:ext cx="4877719" cy="3457083"/>
          </a:xfrm>
          <a:custGeom>
            <a:avLst/>
            <a:gdLst/>
            <a:ahLst/>
            <a:cxnLst/>
            <a:rect l="l" t="t" r="r" b="b"/>
            <a:pathLst>
              <a:path w="4877719" h="3457083">
                <a:moveTo>
                  <a:pt x="0" y="3457083"/>
                </a:moveTo>
                <a:lnTo>
                  <a:pt x="4877719" y="3457083"/>
                </a:lnTo>
                <a:lnTo>
                  <a:pt x="4877719" y="0"/>
                </a:lnTo>
                <a:lnTo>
                  <a:pt x="0" y="0"/>
                </a:lnTo>
                <a:lnTo>
                  <a:pt x="0" y="3457083"/>
                </a:lnTo>
                <a:close/>
              </a:path>
            </a:pathLst>
          </a:custGeom>
          <a:blipFill>
            <a:blip r:embed="rId15">
              <a:alphaModFix amt="50000"/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11" name="Group 11"/>
          <p:cNvGrpSpPr/>
          <p:nvPr/>
        </p:nvGrpSpPr>
        <p:grpSpPr>
          <a:xfrm>
            <a:off x="5993241" y="2363867"/>
            <a:ext cx="11137993" cy="6585257"/>
            <a:chOff x="0" y="0"/>
            <a:chExt cx="12314037" cy="728058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2314038" cy="7280585"/>
            </a:xfrm>
            <a:custGeom>
              <a:avLst/>
              <a:gdLst/>
              <a:ahLst/>
              <a:cxnLst/>
              <a:rect l="l" t="t" r="r" b="b"/>
              <a:pathLst>
                <a:path w="12314038" h="7280585">
                  <a:moveTo>
                    <a:pt x="12189577" y="7280584"/>
                  </a:moveTo>
                  <a:lnTo>
                    <a:pt x="124460" y="7280584"/>
                  </a:lnTo>
                  <a:cubicBezTo>
                    <a:pt x="55880" y="7280584"/>
                    <a:pt x="0" y="7224705"/>
                    <a:pt x="0" y="715612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189578" y="0"/>
                  </a:lnTo>
                  <a:cubicBezTo>
                    <a:pt x="12258157" y="0"/>
                    <a:pt x="12314038" y="55880"/>
                    <a:pt x="12314038" y="124460"/>
                  </a:cubicBezTo>
                  <a:lnTo>
                    <a:pt x="12314038" y="7156124"/>
                  </a:lnTo>
                  <a:cubicBezTo>
                    <a:pt x="12314038" y="7224705"/>
                    <a:pt x="12258157" y="7280585"/>
                    <a:pt x="12189578" y="7280585"/>
                  </a:cubicBezTo>
                  <a:close/>
                </a:path>
              </a:pathLst>
            </a:custGeom>
            <a:solidFill>
              <a:srgbClr val="F1F2F8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5803343" y="2338580"/>
            <a:ext cx="11327891" cy="6919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77246" lvl="1" indent="-388623" algn="l">
              <a:lnSpc>
                <a:spcPts val="6084"/>
              </a:lnSpc>
              <a:buFont typeface="Arial"/>
              <a:buChar char="•"/>
            </a:pPr>
            <a:r>
              <a:rPr lang="en-US" sz="3600">
                <a:solidFill>
                  <a:srgbClr val="290341"/>
                </a:solidFill>
                <a:latin typeface="Bodoni FLF"/>
                <a:ea typeface="Bodoni FLF"/>
                <a:cs typeface="Bodoni FLF"/>
                <a:sym typeface="Bodoni FLF"/>
              </a:rPr>
              <a:t>When someone believes their own body is not attractive.</a:t>
            </a:r>
          </a:p>
          <a:p>
            <a:pPr marL="777246" lvl="1" indent="-388623" algn="l">
              <a:lnSpc>
                <a:spcPts val="6084"/>
              </a:lnSpc>
              <a:buFont typeface="Arial"/>
              <a:buChar char="•"/>
            </a:pPr>
            <a:r>
              <a:rPr lang="en-US" sz="3600">
                <a:solidFill>
                  <a:srgbClr val="290341"/>
                </a:solidFill>
                <a:latin typeface="Bodoni FLF"/>
                <a:ea typeface="Bodoni FLF"/>
                <a:cs typeface="Bodoni FLF"/>
                <a:sym typeface="Bodoni FLF"/>
              </a:rPr>
              <a:t>When someone thinks their shape and size are a failure of their own.</a:t>
            </a:r>
          </a:p>
          <a:p>
            <a:pPr marL="777246" lvl="1" indent="-388623" algn="l">
              <a:lnSpc>
                <a:spcPts val="6084"/>
              </a:lnSpc>
              <a:buFont typeface="Arial"/>
              <a:buChar char="•"/>
            </a:pPr>
            <a:r>
              <a:rPr lang="en-US" sz="3600">
                <a:solidFill>
                  <a:srgbClr val="290341"/>
                </a:solidFill>
                <a:latin typeface="Bodoni FLF"/>
                <a:ea typeface="Bodoni FLF"/>
                <a:cs typeface="Bodoni FLF"/>
                <a:sym typeface="Bodoni FLF"/>
              </a:rPr>
              <a:t>When someone dislikes what their body looks or feels like.</a:t>
            </a:r>
          </a:p>
          <a:p>
            <a:pPr marL="777246" lvl="1" indent="-388623" algn="l">
              <a:lnSpc>
                <a:spcPts val="6084"/>
              </a:lnSpc>
              <a:buFont typeface="Arial"/>
              <a:buChar char="•"/>
            </a:pPr>
            <a:r>
              <a:rPr lang="en-US" sz="3600">
                <a:solidFill>
                  <a:srgbClr val="290341"/>
                </a:solidFill>
                <a:latin typeface="Bodoni FLF"/>
                <a:ea typeface="Bodoni FLF"/>
                <a:cs typeface="Bodoni FLF"/>
                <a:sym typeface="Bodoni FLF"/>
              </a:rPr>
              <a:t>When someone is ashamed or self-conscious of their body.</a:t>
            </a:r>
          </a:p>
          <a:p>
            <a:pPr marL="777246" lvl="1" indent="-388623" algn="l">
              <a:lnSpc>
                <a:spcPts val="6084"/>
              </a:lnSpc>
              <a:buFont typeface="Arial"/>
              <a:buChar char="•"/>
            </a:pPr>
            <a:r>
              <a:rPr lang="en-US" sz="3600">
                <a:solidFill>
                  <a:srgbClr val="290341"/>
                </a:solidFill>
                <a:latin typeface="Bodoni FLF"/>
                <a:ea typeface="Bodoni FLF"/>
                <a:cs typeface="Bodoni FLF"/>
                <a:sym typeface="Bodoni FLF"/>
              </a:rPr>
              <a:t>When someone feels uncomfortable in their body.</a:t>
            </a:r>
          </a:p>
          <a:p>
            <a:pPr algn="ctr">
              <a:lnSpc>
                <a:spcPts val="6084"/>
              </a:lnSpc>
            </a:pPr>
            <a:endParaRPr lang="en-US" sz="3600">
              <a:solidFill>
                <a:srgbClr val="290341"/>
              </a:solidFill>
              <a:latin typeface="Bodoni FLF"/>
              <a:ea typeface="Bodoni FLF"/>
              <a:cs typeface="Bodoni FLF"/>
              <a:sym typeface="Bodoni FLF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448055" y="774655"/>
            <a:ext cx="4089083" cy="4114800"/>
          </a:xfrm>
          <a:custGeom>
            <a:avLst/>
            <a:gdLst/>
            <a:ahLst/>
            <a:cxnLst/>
            <a:rect l="l" t="t" r="r" b="b"/>
            <a:pathLst>
              <a:path w="4089083" h="4114800">
                <a:moveTo>
                  <a:pt x="0" y="0"/>
                </a:moveTo>
                <a:lnTo>
                  <a:pt x="4089083" y="0"/>
                </a:lnTo>
                <a:lnTo>
                  <a:pt x="408908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5" name="Freeform 15"/>
          <p:cNvSpPr/>
          <p:nvPr/>
        </p:nvSpPr>
        <p:spPr>
          <a:xfrm>
            <a:off x="-105654" y="5911965"/>
            <a:ext cx="5137989" cy="3721831"/>
          </a:xfrm>
          <a:custGeom>
            <a:avLst/>
            <a:gdLst/>
            <a:ahLst/>
            <a:cxnLst/>
            <a:rect l="l" t="t" r="r" b="b"/>
            <a:pathLst>
              <a:path w="5137989" h="3721831">
                <a:moveTo>
                  <a:pt x="0" y="0"/>
                </a:moveTo>
                <a:lnTo>
                  <a:pt x="5137989" y="0"/>
                </a:lnTo>
                <a:lnTo>
                  <a:pt x="5137989" y="3721831"/>
                </a:lnTo>
                <a:lnTo>
                  <a:pt x="0" y="3721831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6" name="TextBox 16"/>
          <p:cNvSpPr txBox="1"/>
          <p:nvPr/>
        </p:nvSpPr>
        <p:spPr>
          <a:xfrm>
            <a:off x="6025362" y="247977"/>
            <a:ext cx="10581977" cy="135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36"/>
              </a:lnSpc>
            </a:pPr>
            <a:r>
              <a:rPr lang="en-US" sz="7525">
                <a:solidFill>
                  <a:srgbClr val="290341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NEGATIVE BODY IMAGE IS:</a:t>
            </a:r>
          </a:p>
        </p:txBody>
      </p:sp>
      <p:sp>
        <p:nvSpPr>
          <p:cNvPr id="17" name="Freeform 17"/>
          <p:cNvSpPr/>
          <p:nvPr/>
        </p:nvSpPr>
        <p:spPr>
          <a:xfrm>
            <a:off x="13958377" y="8639213"/>
            <a:ext cx="3795167" cy="1238173"/>
          </a:xfrm>
          <a:custGeom>
            <a:avLst/>
            <a:gdLst/>
            <a:ahLst/>
            <a:cxnLst/>
            <a:rect l="l" t="t" r="r" b="b"/>
            <a:pathLst>
              <a:path w="3795167" h="1238173">
                <a:moveTo>
                  <a:pt x="0" y="0"/>
                </a:moveTo>
                <a:lnTo>
                  <a:pt x="3795168" y="0"/>
                </a:lnTo>
                <a:lnTo>
                  <a:pt x="3795168" y="1238174"/>
                </a:lnTo>
                <a:lnTo>
                  <a:pt x="0" y="1238174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2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016826" flipH="1">
            <a:off x="-925115" y="6316146"/>
            <a:ext cx="4621853" cy="4354171"/>
          </a:xfrm>
          <a:custGeom>
            <a:avLst/>
            <a:gdLst/>
            <a:ahLst/>
            <a:cxnLst/>
            <a:rect l="l" t="t" r="r" b="b"/>
            <a:pathLst>
              <a:path w="4621853" h="4354171">
                <a:moveTo>
                  <a:pt x="4621853" y="0"/>
                </a:moveTo>
                <a:lnTo>
                  <a:pt x="0" y="0"/>
                </a:lnTo>
                <a:lnTo>
                  <a:pt x="0" y="4354171"/>
                </a:lnTo>
                <a:lnTo>
                  <a:pt x="4621853" y="4354171"/>
                </a:lnTo>
                <a:lnTo>
                  <a:pt x="4621853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 rot="3768278" flipV="1">
            <a:off x="1793486" y="4394509"/>
            <a:ext cx="2182442" cy="2248974"/>
          </a:xfrm>
          <a:custGeom>
            <a:avLst/>
            <a:gdLst/>
            <a:ahLst/>
            <a:cxnLst/>
            <a:rect l="l" t="t" r="r" b="b"/>
            <a:pathLst>
              <a:path w="2182442" h="2248974">
                <a:moveTo>
                  <a:pt x="0" y="2248974"/>
                </a:moveTo>
                <a:lnTo>
                  <a:pt x="2182442" y="2248974"/>
                </a:lnTo>
                <a:lnTo>
                  <a:pt x="2182442" y="0"/>
                </a:lnTo>
                <a:lnTo>
                  <a:pt x="0" y="0"/>
                </a:lnTo>
                <a:lnTo>
                  <a:pt x="0" y="2248974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-105654" y="4125642"/>
            <a:ext cx="2388181" cy="2397686"/>
          </a:xfrm>
          <a:custGeom>
            <a:avLst/>
            <a:gdLst/>
            <a:ahLst/>
            <a:cxnLst/>
            <a:rect l="l" t="t" r="r" b="b"/>
            <a:pathLst>
              <a:path w="2388181" h="2397686">
                <a:moveTo>
                  <a:pt x="0" y="0"/>
                </a:moveTo>
                <a:lnTo>
                  <a:pt x="2388181" y="0"/>
                </a:lnTo>
                <a:lnTo>
                  <a:pt x="2388181" y="2397686"/>
                </a:lnTo>
                <a:lnTo>
                  <a:pt x="0" y="23976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2382" b="-23300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2282527" y="1833642"/>
            <a:ext cx="1993349" cy="2158862"/>
          </a:xfrm>
          <a:custGeom>
            <a:avLst/>
            <a:gdLst/>
            <a:ahLst/>
            <a:cxnLst/>
            <a:rect l="l" t="t" r="r" b="b"/>
            <a:pathLst>
              <a:path w="1993349" h="2158862">
                <a:moveTo>
                  <a:pt x="0" y="0"/>
                </a:moveTo>
                <a:lnTo>
                  <a:pt x="1993350" y="0"/>
                </a:lnTo>
                <a:lnTo>
                  <a:pt x="1993350" y="2158862"/>
                </a:lnTo>
                <a:lnTo>
                  <a:pt x="0" y="215886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Freeform 6"/>
          <p:cNvSpPr/>
          <p:nvPr/>
        </p:nvSpPr>
        <p:spPr>
          <a:xfrm>
            <a:off x="-306147" y="1643031"/>
            <a:ext cx="2365166" cy="2378048"/>
          </a:xfrm>
          <a:custGeom>
            <a:avLst/>
            <a:gdLst/>
            <a:ahLst/>
            <a:cxnLst/>
            <a:rect l="l" t="t" r="r" b="b"/>
            <a:pathLst>
              <a:path w="2365166" h="2378048">
                <a:moveTo>
                  <a:pt x="0" y="0"/>
                </a:moveTo>
                <a:lnTo>
                  <a:pt x="2365167" y="0"/>
                </a:lnTo>
                <a:lnTo>
                  <a:pt x="2365167" y="2378048"/>
                </a:lnTo>
                <a:lnTo>
                  <a:pt x="0" y="237804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7" name="Freeform 7"/>
          <p:cNvSpPr/>
          <p:nvPr/>
        </p:nvSpPr>
        <p:spPr>
          <a:xfrm>
            <a:off x="3131140" y="8897702"/>
            <a:ext cx="1624452" cy="1290763"/>
          </a:xfrm>
          <a:custGeom>
            <a:avLst/>
            <a:gdLst/>
            <a:ahLst/>
            <a:cxnLst/>
            <a:rect l="l" t="t" r="r" b="b"/>
            <a:pathLst>
              <a:path w="1624452" h="1290763">
                <a:moveTo>
                  <a:pt x="0" y="0"/>
                </a:moveTo>
                <a:lnTo>
                  <a:pt x="1624453" y="0"/>
                </a:lnTo>
                <a:lnTo>
                  <a:pt x="1624453" y="1290763"/>
                </a:lnTo>
                <a:lnTo>
                  <a:pt x="0" y="129076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8"/>
          <p:cNvSpPr/>
          <p:nvPr/>
        </p:nvSpPr>
        <p:spPr>
          <a:xfrm rot="-1366611" flipV="1">
            <a:off x="-156332" y="-1902612"/>
            <a:ext cx="4877719" cy="3457083"/>
          </a:xfrm>
          <a:custGeom>
            <a:avLst/>
            <a:gdLst/>
            <a:ahLst/>
            <a:cxnLst/>
            <a:rect l="l" t="t" r="r" b="b"/>
            <a:pathLst>
              <a:path w="4877719" h="3457083">
                <a:moveTo>
                  <a:pt x="0" y="3457083"/>
                </a:moveTo>
                <a:lnTo>
                  <a:pt x="4877719" y="3457083"/>
                </a:lnTo>
                <a:lnTo>
                  <a:pt x="4877719" y="0"/>
                </a:lnTo>
                <a:lnTo>
                  <a:pt x="0" y="0"/>
                </a:lnTo>
                <a:lnTo>
                  <a:pt x="0" y="3457083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TextBox 9"/>
          <p:cNvSpPr txBox="1"/>
          <p:nvPr/>
        </p:nvSpPr>
        <p:spPr>
          <a:xfrm>
            <a:off x="5419471" y="869644"/>
            <a:ext cx="12178547" cy="993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dirty="0">
                <a:solidFill>
                  <a:srgbClr val="290341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IMPACTS OF A NEGATIVE BODY IMAGE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5419471" y="2193458"/>
            <a:ext cx="12285532" cy="7372649"/>
            <a:chOff x="0" y="0"/>
            <a:chExt cx="13279545" cy="796916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279546" cy="7969164"/>
            </a:xfrm>
            <a:custGeom>
              <a:avLst/>
              <a:gdLst/>
              <a:ahLst/>
              <a:cxnLst/>
              <a:rect l="l" t="t" r="r" b="b"/>
              <a:pathLst>
                <a:path w="13279546" h="7969164">
                  <a:moveTo>
                    <a:pt x="13155085" y="7969164"/>
                  </a:moveTo>
                  <a:lnTo>
                    <a:pt x="124460" y="7969164"/>
                  </a:lnTo>
                  <a:cubicBezTo>
                    <a:pt x="55880" y="7969164"/>
                    <a:pt x="0" y="7913284"/>
                    <a:pt x="0" y="784470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155085" y="0"/>
                  </a:lnTo>
                  <a:cubicBezTo>
                    <a:pt x="13223666" y="0"/>
                    <a:pt x="13279546" y="55880"/>
                    <a:pt x="13279546" y="124460"/>
                  </a:cubicBezTo>
                  <a:lnTo>
                    <a:pt x="13279546" y="7844704"/>
                  </a:lnTo>
                  <a:cubicBezTo>
                    <a:pt x="13279546" y="7913284"/>
                    <a:pt x="13223666" y="7969164"/>
                    <a:pt x="13155085" y="7969164"/>
                  </a:cubicBezTo>
                  <a:close/>
                </a:path>
              </a:pathLst>
            </a:custGeom>
            <a:solidFill>
              <a:srgbClr val="411A59"/>
            </a:solidFill>
          </p:spPr>
          <p:txBody>
            <a:bodyPr/>
            <a:lstStyle/>
            <a:p>
              <a:endParaRPr lang="en-CA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6121307" y="2703961"/>
            <a:ext cx="11137993" cy="6154307"/>
            <a:chOff x="0" y="0"/>
            <a:chExt cx="12314037" cy="6804131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2314038" cy="6804131"/>
            </a:xfrm>
            <a:custGeom>
              <a:avLst/>
              <a:gdLst/>
              <a:ahLst/>
              <a:cxnLst/>
              <a:rect l="l" t="t" r="r" b="b"/>
              <a:pathLst>
                <a:path w="12314038" h="6804131">
                  <a:moveTo>
                    <a:pt x="12189577" y="6804131"/>
                  </a:moveTo>
                  <a:lnTo>
                    <a:pt x="124460" y="6804131"/>
                  </a:lnTo>
                  <a:cubicBezTo>
                    <a:pt x="55880" y="6804131"/>
                    <a:pt x="0" y="6748251"/>
                    <a:pt x="0" y="667967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189578" y="0"/>
                  </a:lnTo>
                  <a:cubicBezTo>
                    <a:pt x="12258157" y="0"/>
                    <a:pt x="12314038" y="55880"/>
                    <a:pt x="12314038" y="124460"/>
                  </a:cubicBezTo>
                  <a:lnTo>
                    <a:pt x="12314038" y="6679671"/>
                  </a:lnTo>
                  <a:cubicBezTo>
                    <a:pt x="12314038" y="6748251"/>
                    <a:pt x="12258157" y="6804131"/>
                    <a:pt x="12189578" y="6804131"/>
                  </a:cubicBezTo>
                  <a:close/>
                </a:path>
              </a:pathLst>
            </a:custGeom>
            <a:solidFill>
              <a:srgbClr val="F1F2F8"/>
            </a:solid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6242471" y="2789410"/>
            <a:ext cx="11016829" cy="59902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3460" lvl="1" indent="-381730" algn="l">
              <a:lnSpc>
                <a:spcPts val="5976"/>
              </a:lnSpc>
              <a:buFont typeface="Arial"/>
              <a:buChar char="•"/>
            </a:pPr>
            <a:r>
              <a:rPr lang="en-US" sz="3536">
                <a:solidFill>
                  <a:srgbClr val="290341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Negative body image can impact someone's mental or physical health.</a:t>
            </a:r>
          </a:p>
          <a:p>
            <a:pPr marL="763460" lvl="1" indent="-381730" algn="l">
              <a:lnSpc>
                <a:spcPts val="5976"/>
              </a:lnSpc>
              <a:buFont typeface="Arial"/>
              <a:buChar char="•"/>
            </a:pPr>
            <a:r>
              <a:rPr lang="en-US" sz="3536">
                <a:solidFill>
                  <a:srgbClr val="290341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Negative body image can lead to:</a:t>
            </a:r>
          </a:p>
          <a:p>
            <a:pPr marL="1526920" lvl="2" indent="-508973" algn="l">
              <a:lnSpc>
                <a:spcPts val="5976"/>
              </a:lnSpc>
              <a:buFont typeface="Arial"/>
              <a:buChar char="⚬"/>
            </a:pPr>
            <a:r>
              <a:rPr lang="en-US" sz="3536">
                <a:solidFill>
                  <a:srgbClr val="290341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Disordered eating.</a:t>
            </a:r>
          </a:p>
          <a:p>
            <a:pPr marL="1526920" lvl="2" indent="-508973" algn="l">
              <a:lnSpc>
                <a:spcPts val="5976"/>
              </a:lnSpc>
              <a:buFont typeface="Arial"/>
              <a:buChar char="⚬"/>
            </a:pPr>
            <a:r>
              <a:rPr lang="en-US" sz="3536">
                <a:solidFill>
                  <a:srgbClr val="290341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Depression.</a:t>
            </a:r>
          </a:p>
          <a:p>
            <a:pPr marL="1526920" lvl="2" indent="-508973" algn="l">
              <a:lnSpc>
                <a:spcPts val="5976"/>
              </a:lnSpc>
              <a:buFont typeface="Arial"/>
              <a:buChar char="⚬"/>
            </a:pPr>
            <a:r>
              <a:rPr lang="en-US" sz="3536">
                <a:solidFill>
                  <a:srgbClr val="290341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Isolation.</a:t>
            </a:r>
          </a:p>
          <a:p>
            <a:pPr marL="1526920" lvl="2" indent="-508973" algn="l">
              <a:lnSpc>
                <a:spcPts val="5976"/>
              </a:lnSpc>
              <a:buFont typeface="Arial"/>
              <a:buChar char="⚬"/>
            </a:pPr>
            <a:r>
              <a:rPr lang="en-US" sz="3536">
                <a:solidFill>
                  <a:srgbClr val="290341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Low self esteem.</a:t>
            </a:r>
          </a:p>
          <a:p>
            <a:pPr marL="1526920" lvl="2" indent="-508973" algn="l">
              <a:lnSpc>
                <a:spcPts val="5976"/>
              </a:lnSpc>
              <a:buFont typeface="Arial"/>
              <a:buChar char="⚬"/>
            </a:pPr>
            <a:r>
              <a:rPr lang="en-US" sz="3536">
                <a:solidFill>
                  <a:srgbClr val="290341"/>
                </a:solidFill>
                <a:latin typeface="Childos Arabic"/>
                <a:ea typeface="Childos Arabic"/>
                <a:cs typeface="Childos Arabic"/>
                <a:sym typeface="Childos Arabic"/>
              </a:rPr>
              <a:t>Obsessions with weight.</a:t>
            </a:r>
          </a:p>
        </p:txBody>
      </p:sp>
      <p:sp>
        <p:nvSpPr>
          <p:cNvPr id="15" name="Freeform 15"/>
          <p:cNvSpPr/>
          <p:nvPr/>
        </p:nvSpPr>
        <p:spPr>
          <a:xfrm>
            <a:off x="11007404" y="5285208"/>
            <a:ext cx="5591326" cy="3208024"/>
          </a:xfrm>
          <a:custGeom>
            <a:avLst/>
            <a:gdLst/>
            <a:ahLst/>
            <a:cxnLst/>
            <a:rect l="l" t="t" r="r" b="b"/>
            <a:pathLst>
              <a:path w="5591326" h="3208024">
                <a:moveTo>
                  <a:pt x="0" y="0"/>
                </a:moveTo>
                <a:lnTo>
                  <a:pt x="5591326" y="0"/>
                </a:lnTo>
                <a:lnTo>
                  <a:pt x="5591326" y="3208023"/>
                </a:lnTo>
                <a:lnTo>
                  <a:pt x="0" y="3208023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6" name="Freeform 16"/>
          <p:cNvSpPr/>
          <p:nvPr/>
        </p:nvSpPr>
        <p:spPr>
          <a:xfrm>
            <a:off x="13958377" y="8639213"/>
            <a:ext cx="3795167" cy="1238173"/>
          </a:xfrm>
          <a:custGeom>
            <a:avLst/>
            <a:gdLst/>
            <a:ahLst/>
            <a:cxnLst/>
            <a:rect l="l" t="t" r="r" b="b"/>
            <a:pathLst>
              <a:path w="3795167" h="1238173">
                <a:moveTo>
                  <a:pt x="0" y="0"/>
                </a:moveTo>
                <a:lnTo>
                  <a:pt x="3795168" y="0"/>
                </a:lnTo>
                <a:lnTo>
                  <a:pt x="3795168" y="1238174"/>
                </a:lnTo>
                <a:lnTo>
                  <a:pt x="0" y="1238174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702</Words>
  <Application>Microsoft Office PowerPoint</Application>
  <PresentationFormat>Custom</PresentationFormat>
  <Paragraphs>141</Paragraphs>
  <Slides>19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Calibri</vt:lpstr>
      <vt:lpstr>Childos Arabic</vt:lpstr>
      <vt:lpstr>Childos Arabic Bold</vt:lpstr>
      <vt:lpstr>Arimo</vt:lpstr>
      <vt:lpstr>Childos Arabic Medium</vt:lpstr>
      <vt:lpstr>Arial</vt:lpstr>
      <vt:lpstr>Bodoni FLF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CCQ Sexuality Education - Elementary 6 - Different Affiliations - Body Image</dc:title>
  <dc:creator>Andrea Verreault</dc:creator>
  <cp:lastModifiedBy>Andrea Verreault</cp:lastModifiedBy>
  <cp:revision>2</cp:revision>
  <dcterms:created xsi:type="dcterms:W3CDTF">2006-08-16T00:00:00Z</dcterms:created>
  <dcterms:modified xsi:type="dcterms:W3CDTF">2025-04-01T00:34:06Z</dcterms:modified>
  <dc:identifier>DAGhkHlRu44</dc:identifier>
</cp:coreProperties>
</file>